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rgbClr val="8B52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rgbClr val="8B52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28700" y="1045836"/>
            <a:ext cx="16230600" cy="9241790"/>
          </a:xfrm>
          <a:custGeom>
            <a:avLst/>
            <a:gdLst/>
            <a:ahLst/>
            <a:cxnLst/>
            <a:rect l="l" t="t" r="r" b="b"/>
            <a:pathLst>
              <a:path w="16230600" h="9241790">
                <a:moveTo>
                  <a:pt x="0" y="9241163"/>
                </a:moveTo>
                <a:lnTo>
                  <a:pt x="0" y="0"/>
                </a:lnTo>
                <a:lnTo>
                  <a:pt x="16230598" y="0"/>
                </a:lnTo>
                <a:lnTo>
                  <a:pt x="16230597" y="9241163"/>
                </a:lnTo>
              </a:path>
            </a:pathLst>
          </a:custGeom>
          <a:ln w="1904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135"/>
            <a:ext cx="18283536" cy="1026986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976313" y="549587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502" y="609004"/>
                </a:moveTo>
                <a:lnTo>
                  <a:pt x="301986" y="556148"/>
                </a:lnTo>
                <a:lnTo>
                  <a:pt x="294439" y="508327"/>
                </a:lnTo>
                <a:lnTo>
                  <a:pt x="281859" y="465543"/>
                </a:lnTo>
                <a:lnTo>
                  <a:pt x="264247" y="427795"/>
                </a:lnTo>
                <a:lnTo>
                  <a:pt x="241602" y="395081"/>
                </a:lnTo>
                <a:lnTo>
                  <a:pt x="213923" y="367402"/>
                </a:lnTo>
                <a:lnTo>
                  <a:pt x="181209" y="344756"/>
                </a:lnTo>
                <a:lnTo>
                  <a:pt x="143460" y="327144"/>
                </a:lnTo>
                <a:lnTo>
                  <a:pt x="100676" y="314565"/>
                </a:lnTo>
                <a:lnTo>
                  <a:pt x="52856" y="307017"/>
                </a:lnTo>
                <a:lnTo>
                  <a:pt x="0" y="304502"/>
                </a:lnTo>
                <a:lnTo>
                  <a:pt x="52856" y="301986"/>
                </a:lnTo>
                <a:lnTo>
                  <a:pt x="100676" y="294439"/>
                </a:lnTo>
                <a:lnTo>
                  <a:pt x="143460" y="281859"/>
                </a:lnTo>
                <a:lnTo>
                  <a:pt x="181209" y="264247"/>
                </a:lnTo>
                <a:lnTo>
                  <a:pt x="213923" y="241602"/>
                </a:lnTo>
                <a:lnTo>
                  <a:pt x="241602" y="213923"/>
                </a:lnTo>
                <a:lnTo>
                  <a:pt x="264247" y="181209"/>
                </a:lnTo>
                <a:lnTo>
                  <a:pt x="281859" y="143460"/>
                </a:lnTo>
                <a:lnTo>
                  <a:pt x="294439" y="100676"/>
                </a:lnTo>
                <a:lnTo>
                  <a:pt x="301986" y="52856"/>
                </a:lnTo>
                <a:lnTo>
                  <a:pt x="304502" y="0"/>
                </a:lnTo>
                <a:lnTo>
                  <a:pt x="307017" y="52856"/>
                </a:lnTo>
                <a:lnTo>
                  <a:pt x="314565" y="100676"/>
                </a:lnTo>
                <a:lnTo>
                  <a:pt x="327144" y="143460"/>
                </a:lnTo>
                <a:lnTo>
                  <a:pt x="344756" y="181209"/>
                </a:lnTo>
                <a:lnTo>
                  <a:pt x="367402" y="213923"/>
                </a:lnTo>
                <a:lnTo>
                  <a:pt x="395081" y="241602"/>
                </a:lnTo>
                <a:lnTo>
                  <a:pt x="427795" y="264247"/>
                </a:lnTo>
                <a:lnTo>
                  <a:pt x="465543" y="281859"/>
                </a:lnTo>
                <a:lnTo>
                  <a:pt x="508327" y="294439"/>
                </a:lnTo>
                <a:lnTo>
                  <a:pt x="556148" y="301986"/>
                </a:lnTo>
                <a:lnTo>
                  <a:pt x="609004" y="304502"/>
                </a:lnTo>
                <a:lnTo>
                  <a:pt x="556148" y="307017"/>
                </a:lnTo>
                <a:lnTo>
                  <a:pt x="508327" y="314565"/>
                </a:lnTo>
                <a:lnTo>
                  <a:pt x="465543" y="327144"/>
                </a:lnTo>
                <a:lnTo>
                  <a:pt x="427795" y="344756"/>
                </a:lnTo>
                <a:lnTo>
                  <a:pt x="395081" y="367402"/>
                </a:lnTo>
                <a:lnTo>
                  <a:pt x="367402" y="395081"/>
                </a:lnTo>
                <a:lnTo>
                  <a:pt x="344756" y="427795"/>
                </a:lnTo>
                <a:lnTo>
                  <a:pt x="327144" y="465543"/>
                </a:lnTo>
                <a:lnTo>
                  <a:pt x="314565" y="508327"/>
                </a:lnTo>
                <a:lnTo>
                  <a:pt x="307017" y="556148"/>
                </a:lnTo>
                <a:lnTo>
                  <a:pt x="304502" y="609004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5503" y="521208"/>
            <a:ext cx="7943087" cy="27035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rgbClr val="8B52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rgbClr val="8B52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28307" y="2920479"/>
            <a:ext cx="11614115" cy="611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rgbClr val="8B52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3555" cy="10382250"/>
            <a:chOff x="0" y="0"/>
            <a:chExt cx="18283555" cy="1038225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3536" cy="10287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28700" y="1028700"/>
              <a:ext cx="16230600" cy="9258300"/>
            </a:xfrm>
            <a:custGeom>
              <a:avLst/>
              <a:gdLst/>
              <a:ahLst/>
              <a:cxnLst/>
              <a:rect l="l" t="t" r="r" b="b"/>
              <a:pathLst>
                <a:path w="16230600" h="9258300">
                  <a:moveTo>
                    <a:pt x="0" y="9258299"/>
                  </a:moveTo>
                  <a:lnTo>
                    <a:pt x="0" y="0"/>
                  </a:lnTo>
                  <a:lnTo>
                    <a:pt x="16230598" y="0"/>
                  </a:lnTo>
                  <a:lnTo>
                    <a:pt x="16230598" y="9258299"/>
                  </a:lnTo>
                  <a:lnTo>
                    <a:pt x="0" y="9258299"/>
                  </a:lnTo>
                  <a:close/>
                </a:path>
              </a:pathLst>
            </a:custGeom>
            <a:ln w="190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0"/>
              <a:ext cx="17297399" cy="49529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7" y="5455919"/>
              <a:ext cx="11164823" cy="185013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233491" y="6965396"/>
            <a:ext cx="7821295" cy="1480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5700"/>
              </a:lnSpc>
              <a:spcBef>
                <a:spcPts val="95"/>
              </a:spcBef>
            </a:pP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Transform</a:t>
            </a:r>
            <a:r>
              <a:rPr dirty="0" sz="27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45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dirty="0" sz="27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PDF,</a:t>
            </a:r>
            <a:r>
              <a:rPr dirty="0" sz="27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Youtube</a:t>
            </a:r>
            <a:r>
              <a:rPr dirty="0" sz="275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85">
                <a:solidFill>
                  <a:srgbClr val="FFFFFF"/>
                </a:solidFill>
                <a:latin typeface="Tahoma"/>
                <a:cs typeface="Tahoma"/>
              </a:rPr>
              <a:t>video</a:t>
            </a:r>
            <a:r>
              <a:rPr dirty="0" sz="27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2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7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0">
                <a:solidFill>
                  <a:srgbClr val="FFFFFF"/>
                </a:solidFill>
                <a:latin typeface="Tahoma"/>
                <a:cs typeface="Tahoma"/>
              </a:rPr>
              <a:t>document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275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5">
                <a:solidFill>
                  <a:srgbClr val="FFFFFF"/>
                </a:solidFill>
                <a:latin typeface="Tahoma"/>
                <a:cs typeface="Tahoma"/>
              </a:rPr>
              <a:t>actionable</a:t>
            </a:r>
            <a:r>
              <a:rPr dirty="0" sz="275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dirty="0" sz="275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75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instant</a:t>
            </a:r>
            <a:r>
              <a:rPr dirty="0" sz="275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Al-</a:t>
            </a:r>
            <a:r>
              <a:rPr dirty="0" sz="2750" spc="80">
                <a:solidFill>
                  <a:srgbClr val="FFFFFF"/>
                </a:solidFill>
                <a:latin typeface="Tahoma"/>
                <a:cs typeface="Tahoma"/>
              </a:rPr>
              <a:t>powered </a:t>
            </a:r>
            <a:r>
              <a:rPr dirty="0" sz="2750" spc="90">
                <a:solidFill>
                  <a:srgbClr val="FFFFFF"/>
                </a:solidFill>
                <a:latin typeface="Tahoma"/>
                <a:cs typeface="Tahoma"/>
              </a:rPr>
              <a:t>summaries</a:t>
            </a:r>
            <a:r>
              <a:rPr dirty="0" sz="275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55">
                <a:solidFill>
                  <a:srgbClr val="FFFFFF"/>
                </a:solidFill>
                <a:latin typeface="Tahoma"/>
                <a:cs typeface="Tahoma"/>
              </a:rPr>
              <a:t>interactive</a:t>
            </a:r>
            <a:r>
              <a:rPr dirty="0" sz="275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Tahoma"/>
                <a:cs typeface="Tahoma"/>
              </a:rPr>
              <a:t>chat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2629535">
              <a:lnSpc>
                <a:spcPct val="100000"/>
              </a:lnSpc>
              <a:spcBef>
                <a:spcPts val="114"/>
              </a:spcBef>
            </a:pPr>
            <a:r>
              <a:rPr dirty="0" spc="75">
                <a:solidFill>
                  <a:srgbClr val="FFFFFF"/>
                </a:solidFill>
              </a:rPr>
              <a:t>INFORMATION</a:t>
            </a:r>
            <a:r>
              <a:rPr dirty="0" spc="-70">
                <a:solidFill>
                  <a:srgbClr val="FFFFFF"/>
                </a:solidFill>
              </a:rPr>
              <a:t> </a:t>
            </a:r>
            <a:r>
              <a:rPr dirty="0" spc="90">
                <a:solidFill>
                  <a:srgbClr val="FFFFFF"/>
                </a:solidFill>
              </a:rPr>
              <a:t>OVERLOAD</a:t>
            </a:r>
            <a:r>
              <a:rPr dirty="0" spc="-70">
                <a:solidFill>
                  <a:srgbClr val="FFFFFF"/>
                </a:solidFill>
              </a:rPr>
              <a:t> </a:t>
            </a:r>
            <a:r>
              <a:rPr dirty="0" spc="55">
                <a:solidFill>
                  <a:srgbClr val="FFFFFF"/>
                </a:solidFill>
              </a:rPr>
              <a:t>IS</a:t>
            </a:r>
            <a:r>
              <a:rPr dirty="0" spc="-7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KILLING</a:t>
            </a:r>
            <a:r>
              <a:rPr dirty="0" spc="-7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PRODUCTIVITY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12612" y="3927090"/>
            <a:ext cx="7301230" cy="5015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260" marR="5080" indent="-163195">
              <a:lnSpc>
                <a:spcPct val="114599"/>
              </a:lnSpc>
              <a:spcBef>
                <a:spcPts val="100"/>
              </a:spcBef>
            </a:pPr>
            <a:r>
              <a:rPr dirty="0" sz="2400" spc="-55" b="1">
                <a:solidFill>
                  <a:srgbClr val="FF66C3"/>
                </a:solidFill>
                <a:latin typeface="Tahoma"/>
                <a:cs typeface="Tahoma"/>
              </a:rPr>
              <a:t>Professionals</a:t>
            </a:r>
            <a:r>
              <a:rPr dirty="0" sz="2400" spc="-10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66C3"/>
                </a:solidFill>
                <a:latin typeface="Tahoma"/>
                <a:cs typeface="Tahoma"/>
              </a:rPr>
              <a:t>and</a:t>
            </a:r>
            <a:r>
              <a:rPr dirty="0" sz="2400" spc="-70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FF66C3"/>
                </a:solidFill>
                <a:latin typeface="Tahoma"/>
                <a:cs typeface="Tahoma"/>
              </a:rPr>
              <a:t>researchers</a:t>
            </a:r>
            <a:r>
              <a:rPr dirty="0" sz="2400" spc="-70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66C3"/>
                </a:solidFill>
                <a:latin typeface="Tahoma"/>
                <a:cs typeface="Tahoma"/>
              </a:rPr>
              <a:t>are</a:t>
            </a:r>
            <a:r>
              <a:rPr dirty="0" sz="2400" spc="-6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FF66C3"/>
                </a:solidFill>
                <a:latin typeface="Tahoma"/>
                <a:cs typeface="Tahoma"/>
              </a:rPr>
              <a:t>drowning</a:t>
            </a:r>
            <a:r>
              <a:rPr dirty="0" sz="2400" spc="-70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140" b="1">
                <a:solidFill>
                  <a:srgbClr val="FF66C3"/>
                </a:solidFill>
                <a:latin typeface="Tahoma"/>
                <a:cs typeface="Tahoma"/>
              </a:rPr>
              <a:t>in</a:t>
            </a:r>
            <a:r>
              <a:rPr dirty="0" sz="2400" spc="-3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FF66C3"/>
                </a:solidFill>
                <a:latin typeface="Tahoma"/>
                <a:cs typeface="Tahoma"/>
              </a:rPr>
              <a:t>an </a:t>
            </a:r>
            <a:r>
              <a:rPr dirty="0" sz="2400" spc="-60" b="1">
                <a:solidFill>
                  <a:srgbClr val="FF66C3"/>
                </a:solidFill>
                <a:latin typeface="Tahoma"/>
                <a:cs typeface="Tahoma"/>
              </a:rPr>
              <a:t>endless</a:t>
            </a:r>
            <a:r>
              <a:rPr dirty="0" sz="2400" spc="-90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66C3"/>
                </a:solidFill>
                <a:latin typeface="Tahoma"/>
                <a:cs typeface="Tahoma"/>
              </a:rPr>
              <a:t>sea</a:t>
            </a:r>
            <a:r>
              <a:rPr dirty="0" sz="2400" spc="-8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60" b="1">
                <a:solidFill>
                  <a:srgbClr val="FF66C3"/>
                </a:solidFill>
                <a:latin typeface="Tahoma"/>
                <a:cs typeface="Tahoma"/>
              </a:rPr>
              <a:t>of</a:t>
            </a:r>
            <a:r>
              <a:rPr dirty="0" sz="2400" spc="-8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FF66C3"/>
                </a:solidFill>
                <a:latin typeface="Tahoma"/>
                <a:cs typeface="Tahoma"/>
              </a:rPr>
              <a:t>lengthy</a:t>
            </a:r>
            <a:r>
              <a:rPr dirty="0" sz="2400" spc="-90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FF66C3"/>
                </a:solidFill>
                <a:latin typeface="Tahoma"/>
                <a:cs typeface="Tahoma"/>
              </a:rPr>
              <a:t>documents</a:t>
            </a:r>
            <a:r>
              <a:rPr dirty="0" sz="2400" spc="-8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66C3"/>
                </a:solidFill>
                <a:latin typeface="Tahoma"/>
                <a:cs typeface="Tahoma"/>
              </a:rPr>
              <a:t>and</a:t>
            </a:r>
            <a:r>
              <a:rPr dirty="0" sz="2400" spc="-8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66C3"/>
                </a:solidFill>
                <a:latin typeface="Tahoma"/>
                <a:cs typeface="Tahoma"/>
              </a:rPr>
              <a:t>reports.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70"/>
              </a:spcBef>
            </a:pPr>
            <a:endParaRPr sz="2400">
              <a:latin typeface="Tahoma"/>
              <a:cs typeface="Tahoma"/>
            </a:endParaRPr>
          </a:p>
          <a:p>
            <a:pPr algn="ctr" marL="1478915" marR="1882775">
              <a:lnSpc>
                <a:spcPct val="115100"/>
              </a:lnSpc>
            </a:pP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Reading</a:t>
            </a:r>
            <a:r>
              <a:rPr dirty="0" sz="19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95">
                <a:solidFill>
                  <a:srgbClr val="FFFFFF"/>
                </a:solidFill>
                <a:latin typeface="Tahoma"/>
                <a:cs typeface="Tahoma"/>
              </a:rPr>
              <a:t>50+</a:t>
            </a:r>
            <a:r>
              <a:rPr dirty="0" sz="19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dirty="0" sz="19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dirty="0" sz="19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papers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takes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hours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valuable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2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80"/>
              </a:spcBef>
            </a:pPr>
            <a:endParaRPr sz="1900">
              <a:latin typeface="Tahoma"/>
              <a:cs typeface="Tahoma"/>
            </a:endParaRPr>
          </a:p>
          <a:p>
            <a:pPr algn="ctr" marL="1651635" marR="2055495">
              <a:lnSpc>
                <a:spcPct val="115100"/>
              </a:lnSpc>
            </a:pPr>
            <a:r>
              <a:rPr dirty="0" sz="1900" spc="10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get</a:t>
            </a:r>
            <a:r>
              <a:rPr dirty="0" sz="190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buried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dense,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complex</a:t>
            </a:r>
            <a:r>
              <a:rPr dirty="0" sz="19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dirty="0" sz="19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structures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85"/>
              </a:spcBef>
            </a:pPr>
            <a:endParaRPr sz="1900">
              <a:latin typeface="Tahoma"/>
              <a:cs typeface="Tahoma"/>
            </a:endParaRPr>
          </a:p>
          <a:p>
            <a:pPr algn="ctr" marL="1506220" marR="1910714">
              <a:lnSpc>
                <a:spcPct val="115100"/>
              </a:lnSpc>
            </a:pP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Manual</a:t>
            </a:r>
            <a:r>
              <a:rPr dirty="0" sz="19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creates bottlenecks</a:t>
            </a:r>
            <a:r>
              <a:rPr dirty="0" sz="19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9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decision-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making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workflows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668164" y="3927090"/>
            <a:ext cx="7413625" cy="4685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marR="5080" indent="-55244">
              <a:lnSpc>
                <a:spcPct val="114599"/>
              </a:lnSpc>
              <a:spcBef>
                <a:spcPts val="100"/>
              </a:spcBef>
            </a:pPr>
            <a:r>
              <a:rPr dirty="0" sz="2400" spc="-50" b="1">
                <a:solidFill>
                  <a:srgbClr val="FF66C3"/>
                </a:solidFill>
                <a:latin typeface="Tahoma"/>
                <a:cs typeface="Tahoma"/>
              </a:rPr>
              <a:t>Traditional</a:t>
            </a:r>
            <a:r>
              <a:rPr dirty="0" sz="2400" spc="-10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FF66C3"/>
                </a:solidFill>
                <a:latin typeface="Tahoma"/>
                <a:cs typeface="Tahoma"/>
              </a:rPr>
              <a:t>document</a:t>
            </a:r>
            <a:r>
              <a:rPr dirty="0" sz="2400" spc="-100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FF66C3"/>
                </a:solidFill>
                <a:latin typeface="Tahoma"/>
                <a:cs typeface="Tahoma"/>
              </a:rPr>
              <a:t>processing</a:t>
            </a:r>
            <a:r>
              <a:rPr dirty="0" sz="2400" spc="-10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FF66C3"/>
                </a:solidFill>
                <a:latin typeface="Tahoma"/>
                <a:cs typeface="Tahoma"/>
              </a:rPr>
              <a:t>methods</a:t>
            </a:r>
            <a:r>
              <a:rPr dirty="0" sz="2400" spc="-100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66C3"/>
                </a:solidFill>
                <a:latin typeface="Tahoma"/>
                <a:cs typeface="Tahoma"/>
              </a:rPr>
              <a:t>are</a:t>
            </a:r>
            <a:r>
              <a:rPr dirty="0" sz="2400" spc="-10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FF66C3"/>
                </a:solidFill>
                <a:latin typeface="Tahoma"/>
                <a:cs typeface="Tahoma"/>
              </a:rPr>
              <a:t>too </a:t>
            </a:r>
            <a:r>
              <a:rPr dirty="0" sz="2400" spc="-130" b="1">
                <a:solidFill>
                  <a:srgbClr val="FF66C3"/>
                </a:solidFill>
                <a:latin typeface="Tahoma"/>
                <a:cs typeface="Tahoma"/>
              </a:rPr>
              <a:t>slow</a:t>
            </a:r>
            <a:r>
              <a:rPr dirty="0" sz="2400" spc="-4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66C3"/>
                </a:solidFill>
                <a:latin typeface="Tahoma"/>
                <a:cs typeface="Tahoma"/>
              </a:rPr>
              <a:t>and</a:t>
            </a:r>
            <a:r>
              <a:rPr dirty="0" sz="2400" spc="-8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FF66C3"/>
                </a:solidFill>
                <a:latin typeface="Tahoma"/>
                <a:cs typeface="Tahoma"/>
              </a:rPr>
              <a:t>inefficient</a:t>
            </a:r>
            <a:r>
              <a:rPr dirty="0" sz="2400" spc="-6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66C3"/>
                </a:solidFill>
                <a:latin typeface="Tahoma"/>
                <a:cs typeface="Tahoma"/>
              </a:rPr>
              <a:t>for</a:t>
            </a:r>
            <a:r>
              <a:rPr dirty="0" sz="2400" spc="-60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FF66C3"/>
                </a:solidFill>
                <a:latin typeface="Tahoma"/>
                <a:cs typeface="Tahoma"/>
              </a:rPr>
              <a:t>today's</a:t>
            </a:r>
            <a:r>
              <a:rPr dirty="0" sz="2400" spc="-6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66C3"/>
                </a:solidFill>
                <a:latin typeface="Tahoma"/>
                <a:cs typeface="Tahoma"/>
              </a:rPr>
              <a:t>fast-</a:t>
            </a:r>
            <a:r>
              <a:rPr dirty="0" sz="2400" b="1">
                <a:solidFill>
                  <a:srgbClr val="FF66C3"/>
                </a:solidFill>
                <a:latin typeface="Tahoma"/>
                <a:cs typeface="Tahoma"/>
              </a:rPr>
              <a:t>paced</a:t>
            </a:r>
            <a:r>
              <a:rPr dirty="0" sz="2400" spc="-65" b="1">
                <a:solidFill>
                  <a:srgbClr val="FF66C3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66C3"/>
                </a:solidFill>
                <a:latin typeface="Tahoma"/>
                <a:cs typeface="Tahoma"/>
              </a:rPr>
              <a:t>world.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70"/>
              </a:spcBef>
            </a:pPr>
            <a:endParaRPr sz="2400">
              <a:latin typeface="Tahoma"/>
              <a:cs typeface="Tahoma"/>
            </a:endParaRPr>
          </a:p>
          <a:p>
            <a:pPr algn="ctr" marL="2259330" marR="1740535" indent="-635">
              <a:lnSpc>
                <a:spcPct val="115100"/>
              </a:lnSpc>
            </a:pPr>
            <a:r>
              <a:rPr dirty="0" sz="1900" spc="-105">
                <a:solidFill>
                  <a:srgbClr val="FFFFFF"/>
                </a:solidFill>
                <a:latin typeface="Tahoma"/>
                <a:cs typeface="Tahoma"/>
              </a:rPr>
              <a:t>90%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ahoma"/>
                <a:cs typeface="Tahoma"/>
              </a:rPr>
              <a:t>remains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unstructured</a:t>
            </a:r>
            <a:r>
              <a:rPr dirty="0" sz="1900" spc="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underutilized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algn="ctr" marL="2078989" marR="1559560">
              <a:lnSpc>
                <a:spcPct val="115100"/>
              </a:lnSpc>
            </a:pP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Knowledge</a:t>
            </a:r>
            <a:r>
              <a:rPr dirty="0" sz="19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workers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spend</a:t>
            </a:r>
            <a:r>
              <a:rPr dirty="0" sz="19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25">
                <a:solidFill>
                  <a:srgbClr val="FFFFFF"/>
                </a:solidFill>
                <a:latin typeface="Tahoma"/>
                <a:cs typeface="Tahoma"/>
              </a:rPr>
              <a:t>40%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searching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documents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2535555" marR="1358265" indent="-658495">
              <a:lnSpc>
                <a:spcPct val="115100"/>
              </a:lnSpc>
              <a:spcBef>
                <a:spcPts val="5"/>
              </a:spcBef>
            </a:pP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Critical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dirty="0" sz="19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often</a:t>
            </a:r>
            <a:r>
              <a:rPr dirty="0" sz="19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gets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ahoma"/>
                <a:cs typeface="Tahoma"/>
              </a:rPr>
              <a:t>missed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19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overlooked</a:t>
            </a:r>
            <a:r>
              <a:rPr dirty="0" sz="19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completely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76310" y="5505271"/>
            <a:ext cx="9528175" cy="3170555"/>
          </a:xfrm>
          <a:custGeom>
            <a:avLst/>
            <a:gdLst/>
            <a:ahLst/>
            <a:cxnLst/>
            <a:rect l="l" t="t" r="r" b="b"/>
            <a:pathLst>
              <a:path w="9528175" h="3170554">
                <a:moveTo>
                  <a:pt x="609003" y="2865882"/>
                </a:moveTo>
                <a:lnTo>
                  <a:pt x="556145" y="2863367"/>
                </a:lnTo>
                <a:lnTo>
                  <a:pt x="508330" y="2855811"/>
                </a:lnTo>
                <a:lnTo>
                  <a:pt x="465543" y="2843238"/>
                </a:lnTo>
                <a:lnTo>
                  <a:pt x="427786" y="2825623"/>
                </a:lnTo>
                <a:lnTo>
                  <a:pt x="395071" y="2802979"/>
                </a:lnTo>
                <a:lnTo>
                  <a:pt x="367398" y="2775305"/>
                </a:lnTo>
                <a:lnTo>
                  <a:pt x="344754" y="2742590"/>
                </a:lnTo>
                <a:lnTo>
                  <a:pt x="327139" y="2704833"/>
                </a:lnTo>
                <a:lnTo>
                  <a:pt x="314566" y="2662059"/>
                </a:lnTo>
                <a:lnTo>
                  <a:pt x="307009" y="2614231"/>
                </a:lnTo>
                <a:lnTo>
                  <a:pt x="304495" y="2561374"/>
                </a:lnTo>
                <a:lnTo>
                  <a:pt x="301980" y="2614231"/>
                </a:lnTo>
                <a:lnTo>
                  <a:pt x="294436" y="2662059"/>
                </a:lnTo>
                <a:lnTo>
                  <a:pt x="281851" y="2704833"/>
                </a:lnTo>
                <a:lnTo>
                  <a:pt x="264248" y="2742590"/>
                </a:lnTo>
                <a:lnTo>
                  <a:pt x="241604" y="2775305"/>
                </a:lnTo>
                <a:lnTo>
                  <a:pt x="213918" y="2802979"/>
                </a:lnTo>
                <a:lnTo>
                  <a:pt x="181203" y="2825623"/>
                </a:lnTo>
                <a:lnTo>
                  <a:pt x="143459" y="2843238"/>
                </a:lnTo>
                <a:lnTo>
                  <a:pt x="100672" y="2855811"/>
                </a:lnTo>
                <a:lnTo>
                  <a:pt x="52857" y="2863367"/>
                </a:lnTo>
                <a:lnTo>
                  <a:pt x="0" y="2865882"/>
                </a:lnTo>
                <a:lnTo>
                  <a:pt x="52857" y="2868396"/>
                </a:lnTo>
                <a:lnTo>
                  <a:pt x="100672" y="2875940"/>
                </a:lnTo>
                <a:lnTo>
                  <a:pt x="143459" y="2888526"/>
                </a:lnTo>
                <a:lnTo>
                  <a:pt x="181203" y="2906128"/>
                </a:lnTo>
                <a:lnTo>
                  <a:pt x="213918" y="2928785"/>
                </a:lnTo>
                <a:lnTo>
                  <a:pt x="241604" y="2956458"/>
                </a:lnTo>
                <a:lnTo>
                  <a:pt x="264248" y="2989173"/>
                </a:lnTo>
                <a:lnTo>
                  <a:pt x="281851" y="3026918"/>
                </a:lnTo>
                <a:lnTo>
                  <a:pt x="294436" y="3069704"/>
                </a:lnTo>
                <a:lnTo>
                  <a:pt x="301980" y="3117519"/>
                </a:lnTo>
                <a:lnTo>
                  <a:pt x="304495" y="3170377"/>
                </a:lnTo>
                <a:lnTo>
                  <a:pt x="307009" y="3117519"/>
                </a:lnTo>
                <a:lnTo>
                  <a:pt x="314566" y="3069704"/>
                </a:lnTo>
                <a:lnTo>
                  <a:pt x="327139" y="3026918"/>
                </a:lnTo>
                <a:lnTo>
                  <a:pt x="344754" y="2989173"/>
                </a:lnTo>
                <a:lnTo>
                  <a:pt x="367398" y="2956458"/>
                </a:lnTo>
                <a:lnTo>
                  <a:pt x="395071" y="2928785"/>
                </a:lnTo>
                <a:lnTo>
                  <a:pt x="427786" y="2906128"/>
                </a:lnTo>
                <a:lnTo>
                  <a:pt x="465543" y="2888526"/>
                </a:lnTo>
                <a:lnTo>
                  <a:pt x="508330" y="2875940"/>
                </a:lnTo>
                <a:lnTo>
                  <a:pt x="556145" y="2868396"/>
                </a:lnTo>
                <a:lnTo>
                  <a:pt x="609003" y="2865882"/>
                </a:lnTo>
                <a:close/>
              </a:path>
              <a:path w="9528175" h="3170554">
                <a:moveTo>
                  <a:pt x="609003" y="1580502"/>
                </a:moveTo>
                <a:lnTo>
                  <a:pt x="556145" y="1577975"/>
                </a:lnTo>
                <a:lnTo>
                  <a:pt x="508330" y="1570431"/>
                </a:lnTo>
                <a:lnTo>
                  <a:pt x="465543" y="1557858"/>
                </a:lnTo>
                <a:lnTo>
                  <a:pt x="427786" y="1540243"/>
                </a:lnTo>
                <a:lnTo>
                  <a:pt x="395071" y="1517599"/>
                </a:lnTo>
                <a:lnTo>
                  <a:pt x="367398" y="1489913"/>
                </a:lnTo>
                <a:lnTo>
                  <a:pt x="344754" y="1457198"/>
                </a:lnTo>
                <a:lnTo>
                  <a:pt x="327139" y="1419453"/>
                </a:lnTo>
                <a:lnTo>
                  <a:pt x="314566" y="1376667"/>
                </a:lnTo>
                <a:lnTo>
                  <a:pt x="307009" y="1328851"/>
                </a:lnTo>
                <a:lnTo>
                  <a:pt x="304495" y="1275994"/>
                </a:lnTo>
                <a:lnTo>
                  <a:pt x="301980" y="1328851"/>
                </a:lnTo>
                <a:lnTo>
                  <a:pt x="294436" y="1376667"/>
                </a:lnTo>
                <a:lnTo>
                  <a:pt x="281851" y="1419453"/>
                </a:lnTo>
                <a:lnTo>
                  <a:pt x="264248" y="1457198"/>
                </a:lnTo>
                <a:lnTo>
                  <a:pt x="241604" y="1489913"/>
                </a:lnTo>
                <a:lnTo>
                  <a:pt x="213918" y="1517599"/>
                </a:lnTo>
                <a:lnTo>
                  <a:pt x="181203" y="1540243"/>
                </a:lnTo>
                <a:lnTo>
                  <a:pt x="143459" y="1557858"/>
                </a:lnTo>
                <a:lnTo>
                  <a:pt x="100672" y="1570431"/>
                </a:lnTo>
                <a:lnTo>
                  <a:pt x="52857" y="1577975"/>
                </a:lnTo>
                <a:lnTo>
                  <a:pt x="0" y="1580502"/>
                </a:lnTo>
                <a:lnTo>
                  <a:pt x="52857" y="1583016"/>
                </a:lnTo>
                <a:lnTo>
                  <a:pt x="100672" y="1590560"/>
                </a:lnTo>
                <a:lnTo>
                  <a:pt x="143459" y="1603133"/>
                </a:lnTo>
                <a:lnTo>
                  <a:pt x="181203" y="1620748"/>
                </a:lnTo>
                <a:lnTo>
                  <a:pt x="213918" y="1643392"/>
                </a:lnTo>
                <a:lnTo>
                  <a:pt x="241604" y="1671078"/>
                </a:lnTo>
                <a:lnTo>
                  <a:pt x="264248" y="1703793"/>
                </a:lnTo>
                <a:lnTo>
                  <a:pt x="281851" y="1741538"/>
                </a:lnTo>
                <a:lnTo>
                  <a:pt x="294436" y="1784324"/>
                </a:lnTo>
                <a:lnTo>
                  <a:pt x="301980" y="1832140"/>
                </a:lnTo>
                <a:lnTo>
                  <a:pt x="304495" y="1884997"/>
                </a:lnTo>
                <a:lnTo>
                  <a:pt x="307009" y="1832140"/>
                </a:lnTo>
                <a:lnTo>
                  <a:pt x="314566" y="1784324"/>
                </a:lnTo>
                <a:lnTo>
                  <a:pt x="327139" y="1741538"/>
                </a:lnTo>
                <a:lnTo>
                  <a:pt x="344754" y="1703793"/>
                </a:lnTo>
                <a:lnTo>
                  <a:pt x="367398" y="1671078"/>
                </a:lnTo>
                <a:lnTo>
                  <a:pt x="395071" y="1643392"/>
                </a:lnTo>
                <a:lnTo>
                  <a:pt x="427786" y="1620748"/>
                </a:lnTo>
                <a:lnTo>
                  <a:pt x="465543" y="1603133"/>
                </a:lnTo>
                <a:lnTo>
                  <a:pt x="508330" y="1590560"/>
                </a:lnTo>
                <a:lnTo>
                  <a:pt x="556145" y="1583016"/>
                </a:lnTo>
                <a:lnTo>
                  <a:pt x="609003" y="1580502"/>
                </a:lnTo>
                <a:close/>
              </a:path>
              <a:path w="9528175" h="3170554">
                <a:moveTo>
                  <a:pt x="9527781" y="2856496"/>
                </a:moveTo>
                <a:lnTo>
                  <a:pt x="9474924" y="2853982"/>
                </a:lnTo>
                <a:lnTo>
                  <a:pt x="9427108" y="2846438"/>
                </a:lnTo>
                <a:lnTo>
                  <a:pt x="9384322" y="2833852"/>
                </a:lnTo>
                <a:lnTo>
                  <a:pt x="9346578" y="2816237"/>
                </a:lnTo>
                <a:lnTo>
                  <a:pt x="9313862" y="2793593"/>
                </a:lnTo>
                <a:lnTo>
                  <a:pt x="9286176" y="2765920"/>
                </a:lnTo>
                <a:lnTo>
                  <a:pt x="9263532" y="2733205"/>
                </a:lnTo>
                <a:lnTo>
                  <a:pt x="9245917" y="2695460"/>
                </a:lnTo>
                <a:lnTo>
                  <a:pt x="9233344" y="2652674"/>
                </a:lnTo>
                <a:lnTo>
                  <a:pt x="9225801" y="2604846"/>
                </a:lnTo>
                <a:lnTo>
                  <a:pt x="9223273" y="2551988"/>
                </a:lnTo>
                <a:lnTo>
                  <a:pt x="9220759" y="2604846"/>
                </a:lnTo>
                <a:lnTo>
                  <a:pt x="9213215" y="2652674"/>
                </a:lnTo>
                <a:lnTo>
                  <a:pt x="9200642" y="2695460"/>
                </a:lnTo>
                <a:lnTo>
                  <a:pt x="9183027" y="2733205"/>
                </a:lnTo>
                <a:lnTo>
                  <a:pt x="9160383" y="2765920"/>
                </a:lnTo>
                <a:lnTo>
                  <a:pt x="9132697" y="2793593"/>
                </a:lnTo>
                <a:lnTo>
                  <a:pt x="9099982" y="2816237"/>
                </a:lnTo>
                <a:lnTo>
                  <a:pt x="9062237" y="2833852"/>
                </a:lnTo>
                <a:lnTo>
                  <a:pt x="9019451" y="2846438"/>
                </a:lnTo>
                <a:lnTo>
                  <a:pt x="8971636" y="2853982"/>
                </a:lnTo>
                <a:lnTo>
                  <a:pt x="8918778" y="2856496"/>
                </a:lnTo>
                <a:lnTo>
                  <a:pt x="8971636" y="2859011"/>
                </a:lnTo>
                <a:lnTo>
                  <a:pt x="9019451" y="2866555"/>
                </a:lnTo>
                <a:lnTo>
                  <a:pt x="9062237" y="2879140"/>
                </a:lnTo>
                <a:lnTo>
                  <a:pt x="9099982" y="2896755"/>
                </a:lnTo>
                <a:lnTo>
                  <a:pt x="9132697" y="2919399"/>
                </a:lnTo>
                <a:lnTo>
                  <a:pt x="9160383" y="2947073"/>
                </a:lnTo>
                <a:lnTo>
                  <a:pt x="9183027" y="2979788"/>
                </a:lnTo>
                <a:lnTo>
                  <a:pt x="9200642" y="3017532"/>
                </a:lnTo>
                <a:lnTo>
                  <a:pt x="9213215" y="3060319"/>
                </a:lnTo>
                <a:lnTo>
                  <a:pt x="9220759" y="3108147"/>
                </a:lnTo>
                <a:lnTo>
                  <a:pt x="9223273" y="3161004"/>
                </a:lnTo>
                <a:lnTo>
                  <a:pt x="9225801" y="3108147"/>
                </a:lnTo>
                <a:lnTo>
                  <a:pt x="9233344" y="3060319"/>
                </a:lnTo>
                <a:lnTo>
                  <a:pt x="9245917" y="3017532"/>
                </a:lnTo>
                <a:lnTo>
                  <a:pt x="9263532" y="2979788"/>
                </a:lnTo>
                <a:lnTo>
                  <a:pt x="9286176" y="2947073"/>
                </a:lnTo>
                <a:lnTo>
                  <a:pt x="9313862" y="2919399"/>
                </a:lnTo>
                <a:lnTo>
                  <a:pt x="9346578" y="2896755"/>
                </a:lnTo>
                <a:lnTo>
                  <a:pt x="9384322" y="2879140"/>
                </a:lnTo>
                <a:lnTo>
                  <a:pt x="9427108" y="2866555"/>
                </a:lnTo>
                <a:lnTo>
                  <a:pt x="9474924" y="2859011"/>
                </a:lnTo>
                <a:lnTo>
                  <a:pt x="9527781" y="2856496"/>
                </a:lnTo>
                <a:close/>
              </a:path>
              <a:path w="9528175" h="3170554">
                <a:moveTo>
                  <a:pt x="9527781" y="1580502"/>
                </a:moveTo>
                <a:lnTo>
                  <a:pt x="9474924" y="1577975"/>
                </a:lnTo>
                <a:lnTo>
                  <a:pt x="9427108" y="1570431"/>
                </a:lnTo>
                <a:lnTo>
                  <a:pt x="9384322" y="1557858"/>
                </a:lnTo>
                <a:lnTo>
                  <a:pt x="9346578" y="1540243"/>
                </a:lnTo>
                <a:lnTo>
                  <a:pt x="9313862" y="1517599"/>
                </a:lnTo>
                <a:lnTo>
                  <a:pt x="9286176" y="1489913"/>
                </a:lnTo>
                <a:lnTo>
                  <a:pt x="9263532" y="1457198"/>
                </a:lnTo>
                <a:lnTo>
                  <a:pt x="9245917" y="1419453"/>
                </a:lnTo>
                <a:lnTo>
                  <a:pt x="9233344" y="1376667"/>
                </a:lnTo>
                <a:lnTo>
                  <a:pt x="9225801" y="1328851"/>
                </a:lnTo>
                <a:lnTo>
                  <a:pt x="9223273" y="1275994"/>
                </a:lnTo>
                <a:lnTo>
                  <a:pt x="9220759" y="1328851"/>
                </a:lnTo>
                <a:lnTo>
                  <a:pt x="9213215" y="1376667"/>
                </a:lnTo>
                <a:lnTo>
                  <a:pt x="9200642" y="1419453"/>
                </a:lnTo>
                <a:lnTo>
                  <a:pt x="9183027" y="1457198"/>
                </a:lnTo>
                <a:lnTo>
                  <a:pt x="9160383" y="1489913"/>
                </a:lnTo>
                <a:lnTo>
                  <a:pt x="9132697" y="1517599"/>
                </a:lnTo>
                <a:lnTo>
                  <a:pt x="9099982" y="1540243"/>
                </a:lnTo>
                <a:lnTo>
                  <a:pt x="9062237" y="1557858"/>
                </a:lnTo>
                <a:lnTo>
                  <a:pt x="9019451" y="1570431"/>
                </a:lnTo>
                <a:lnTo>
                  <a:pt x="8971636" y="1577975"/>
                </a:lnTo>
                <a:lnTo>
                  <a:pt x="8918778" y="1580502"/>
                </a:lnTo>
                <a:lnTo>
                  <a:pt x="8971636" y="1583016"/>
                </a:lnTo>
                <a:lnTo>
                  <a:pt x="9019451" y="1590560"/>
                </a:lnTo>
                <a:lnTo>
                  <a:pt x="9062237" y="1603133"/>
                </a:lnTo>
                <a:lnTo>
                  <a:pt x="9099982" y="1620748"/>
                </a:lnTo>
                <a:lnTo>
                  <a:pt x="9132697" y="1643392"/>
                </a:lnTo>
                <a:lnTo>
                  <a:pt x="9160383" y="1671078"/>
                </a:lnTo>
                <a:lnTo>
                  <a:pt x="9183027" y="1703793"/>
                </a:lnTo>
                <a:lnTo>
                  <a:pt x="9200642" y="1741538"/>
                </a:lnTo>
                <a:lnTo>
                  <a:pt x="9213215" y="1784324"/>
                </a:lnTo>
                <a:lnTo>
                  <a:pt x="9220759" y="1832140"/>
                </a:lnTo>
                <a:lnTo>
                  <a:pt x="9223273" y="1884997"/>
                </a:lnTo>
                <a:lnTo>
                  <a:pt x="9225801" y="1832140"/>
                </a:lnTo>
                <a:lnTo>
                  <a:pt x="9233344" y="1784324"/>
                </a:lnTo>
                <a:lnTo>
                  <a:pt x="9245917" y="1741538"/>
                </a:lnTo>
                <a:lnTo>
                  <a:pt x="9263532" y="1703793"/>
                </a:lnTo>
                <a:lnTo>
                  <a:pt x="9286176" y="1671078"/>
                </a:lnTo>
                <a:lnTo>
                  <a:pt x="9313862" y="1643392"/>
                </a:lnTo>
                <a:lnTo>
                  <a:pt x="9346578" y="1620748"/>
                </a:lnTo>
                <a:lnTo>
                  <a:pt x="9384322" y="1603133"/>
                </a:lnTo>
                <a:lnTo>
                  <a:pt x="9427108" y="1590560"/>
                </a:lnTo>
                <a:lnTo>
                  <a:pt x="9474924" y="1583016"/>
                </a:lnTo>
                <a:lnTo>
                  <a:pt x="9527781" y="1580502"/>
                </a:lnTo>
                <a:close/>
              </a:path>
              <a:path w="9528175" h="3170554">
                <a:moveTo>
                  <a:pt x="9527781" y="304495"/>
                </a:moveTo>
                <a:lnTo>
                  <a:pt x="9474924" y="301980"/>
                </a:lnTo>
                <a:lnTo>
                  <a:pt x="9427108" y="294436"/>
                </a:lnTo>
                <a:lnTo>
                  <a:pt x="9384322" y="281851"/>
                </a:lnTo>
                <a:lnTo>
                  <a:pt x="9346578" y="264236"/>
                </a:lnTo>
                <a:lnTo>
                  <a:pt x="9313862" y="241592"/>
                </a:lnTo>
                <a:lnTo>
                  <a:pt x="9286176" y="213918"/>
                </a:lnTo>
                <a:lnTo>
                  <a:pt x="9263532" y="181203"/>
                </a:lnTo>
                <a:lnTo>
                  <a:pt x="9245917" y="143459"/>
                </a:lnTo>
                <a:lnTo>
                  <a:pt x="9233344" y="100672"/>
                </a:lnTo>
                <a:lnTo>
                  <a:pt x="9225801" y="52844"/>
                </a:lnTo>
                <a:lnTo>
                  <a:pt x="9223273" y="0"/>
                </a:lnTo>
                <a:lnTo>
                  <a:pt x="9220759" y="52844"/>
                </a:lnTo>
                <a:lnTo>
                  <a:pt x="9213215" y="100672"/>
                </a:lnTo>
                <a:lnTo>
                  <a:pt x="9200642" y="143459"/>
                </a:lnTo>
                <a:lnTo>
                  <a:pt x="9183027" y="181203"/>
                </a:lnTo>
                <a:lnTo>
                  <a:pt x="9160383" y="213918"/>
                </a:lnTo>
                <a:lnTo>
                  <a:pt x="9132697" y="241592"/>
                </a:lnTo>
                <a:lnTo>
                  <a:pt x="9099982" y="264236"/>
                </a:lnTo>
                <a:lnTo>
                  <a:pt x="9062237" y="281851"/>
                </a:lnTo>
                <a:lnTo>
                  <a:pt x="9019451" y="294436"/>
                </a:lnTo>
                <a:lnTo>
                  <a:pt x="8971636" y="301980"/>
                </a:lnTo>
                <a:lnTo>
                  <a:pt x="8918778" y="304495"/>
                </a:lnTo>
                <a:lnTo>
                  <a:pt x="8971636" y="307009"/>
                </a:lnTo>
                <a:lnTo>
                  <a:pt x="9019451" y="314553"/>
                </a:lnTo>
                <a:lnTo>
                  <a:pt x="9062237" y="327139"/>
                </a:lnTo>
                <a:lnTo>
                  <a:pt x="9099982" y="344754"/>
                </a:lnTo>
                <a:lnTo>
                  <a:pt x="9132697" y="367398"/>
                </a:lnTo>
                <a:lnTo>
                  <a:pt x="9160383" y="395071"/>
                </a:lnTo>
                <a:lnTo>
                  <a:pt x="9183027" y="427786"/>
                </a:lnTo>
                <a:lnTo>
                  <a:pt x="9200642" y="465543"/>
                </a:lnTo>
                <a:lnTo>
                  <a:pt x="9213215" y="508317"/>
                </a:lnTo>
                <a:lnTo>
                  <a:pt x="9220759" y="556145"/>
                </a:lnTo>
                <a:lnTo>
                  <a:pt x="9223273" y="609003"/>
                </a:lnTo>
                <a:lnTo>
                  <a:pt x="9225801" y="556145"/>
                </a:lnTo>
                <a:lnTo>
                  <a:pt x="9233344" y="508317"/>
                </a:lnTo>
                <a:lnTo>
                  <a:pt x="9245917" y="465543"/>
                </a:lnTo>
                <a:lnTo>
                  <a:pt x="9263532" y="427786"/>
                </a:lnTo>
                <a:lnTo>
                  <a:pt x="9286176" y="395071"/>
                </a:lnTo>
                <a:lnTo>
                  <a:pt x="9313862" y="367398"/>
                </a:lnTo>
                <a:lnTo>
                  <a:pt x="9346578" y="344754"/>
                </a:lnTo>
                <a:lnTo>
                  <a:pt x="9384322" y="327139"/>
                </a:lnTo>
                <a:lnTo>
                  <a:pt x="9427108" y="314553"/>
                </a:lnTo>
                <a:lnTo>
                  <a:pt x="9474924" y="307009"/>
                </a:lnTo>
                <a:lnTo>
                  <a:pt x="9527781" y="304495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3555" cy="10382250"/>
            <a:chOff x="0" y="0"/>
            <a:chExt cx="18283555" cy="10382250"/>
          </a:xfrm>
        </p:grpSpPr>
        <p:sp>
          <p:nvSpPr>
            <p:cNvPr id="4" name="object 4" descr=""/>
            <p:cNvSpPr/>
            <p:nvPr/>
          </p:nvSpPr>
          <p:spPr>
            <a:xfrm>
              <a:off x="1028700" y="1028700"/>
              <a:ext cx="16230600" cy="9258300"/>
            </a:xfrm>
            <a:custGeom>
              <a:avLst/>
              <a:gdLst/>
              <a:ahLst/>
              <a:cxnLst/>
              <a:rect l="l" t="t" r="r" b="b"/>
              <a:pathLst>
                <a:path w="16230600" h="9258300">
                  <a:moveTo>
                    <a:pt x="0" y="9258299"/>
                  </a:moveTo>
                  <a:lnTo>
                    <a:pt x="0" y="0"/>
                  </a:lnTo>
                  <a:lnTo>
                    <a:pt x="16230598" y="0"/>
                  </a:lnTo>
                  <a:lnTo>
                    <a:pt x="16230598" y="9258299"/>
                  </a:lnTo>
                  <a:lnTo>
                    <a:pt x="0" y="9258299"/>
                  </a:lnTo>
                  <a:close/>
                </a:path>
              </a:pathLst>
            </a:custGeom>
            <a:ln w="190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3536" cy="10287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68235" y="2817623"/>
              <a:ext cx="9315450" cy="1928495"/>
            </a:xfrm>
            <a:custGeom>
              <a:avLst/>
              <a:gdLst/>
              <a:ahLst/>
              <a:cxnLst/>
              <a:rect l="l" t="t" r="r" b="b"/>
              <a:pathLst>
                <a:path w="9315450" h="1928495">
                  <a:moveTo>
                    <a:pt x="8839040" y="1928232"/>
                  </a:moveTo>
                  <a:lnTo>
                    <a:pt x="476249" y="1928232"/>
                  </a:lnTo>
                  <a:lnTo>
                    <a:pt x="427556" y="1925773"/>
                  </a:lnTo>
                  <a:lnTo>
                    <a:pt x="380269" y="1918557"/>
                  </a:lnTo>
                  <a:lnTo>
                    <a:pt x="334627" y="1906821"/>
                  </a:lnTo>
                  <a:lnTo>
                    <a:pt x="290872" y="1890806"/>
                  </a:lnTo>
                  <a:lnTo>
                    <a:pt x="249240" y="1870751"/>
                  </a:lnTo>
                  <a:lnTo>
                    <a:pt x="209974" y="1846896"/>
                  </a:lnTo>
                  <a:lnTo>
                    <a:pt x="173310" y="1819480"/>
                  </a:lnTo>
                  <a:lnTo>
                    <a:pt x="139490" y="1788742"/>
                  </a:lnTo>
                  <a:lnTo>
                    <a:pt x="108752" y="1754922"/>
                  </a:lnTo>
                  <a:lnTo>
                    <a:pt x="81336" y="1718258"/>
                  </a:lnTo>
                  <a:lnTo>
                    <a:pt x="57480" y="1678991"/>
                  </a:lnTo>
                  <a:lnTo>
                    <a:pt x="37426" y="1637360"/>
                  </a:lnTo>
                  <a:lnTo>
                    <a:pt x="21411" y="1593604"/>
                  </a:lnTo>
                  <a:lnTo>
                    <a:pt x="9675" y="1547963"/>
                  </a:lnTo>
                  <a:lnTo>
                    <a:pt x="2458" y="1500676"/>
                  </a:lnTo>
                  <a:lnTo>
                    <a:pt x="0" y="1451982"/>
                  </a:lnTo>
                  <a:lnTo>
                    <a:pt x="0" y="476249"/>
                  </a:lnTo>
                  <a:lnTo>
                    <a:pt x="2458" y="427556"/>
                  </a:lnTo>
                  <a:lnTo>
                    <a:pt x="9675" y="380269"/>
                  </a:lnTo>
                  <a:lnTo>
                    <a:pt x="21411" y="334627"/>
                  </a:lnTo>
                  <a:lnTo>
                    <a:pt x="37426" y="290872"/>
                  </a:lnTo>
                  <a:lnTo>
                    <a:pt x="57480" y="249240"/>
                  </a:lnTo>
                  <a:lnTo>
                    <a:pt x="81336" y="209974"/>
                  </a:lnTo>
                  <a:lnTo>
                    <a:pt x="108752" y="173310"/>
                  </a:lnTo>
                  <a:lnTo>
                    <a:pt x="139490" y="139490"/>
                  </a:lnTo>
                  <a:lnTo>
                    <a:pt x="173310" y="108752"/>
                  </a:lnTo>
                  <a:lnTo>
                    <a:pt x="209974" y="81336"/>
                  </a:lnTo>
                  <a:lnTo>
                    <a:pt x="249240" y="57480"/>
                  </a:lnTo>
                  <a:lnTo>
                    <a:pt x="290872" y="37426"/>
                  </a:lnTo>
                  <a:lnTo>
                    <a:pt x="334627" y="21411"/>
                  </a:lnTo>
                  <a:lnTo>
                    <a:pt x="380269" y="9675"/>
                  </a:lnTo>
                  <a:lnTo>
                    <a:pt x="427556" y="2458"/>
                  </a:lnTo>
                  <a:lnTo>
                    <a:pt x="476249" y="0"/>
                  </a:lnTo>
                  <a:lnTo>
                    <a:pt x="8839040" y="0"/>
                  </a:lnTo>
                  <a:lnTo>
                    <a:pt x="8887734" y="2458"/>
                  </a:lnTo>
                  <a:lnTo>
                    <a:pt x="8935021" y="9675"/>
                  </a:lnTo>
                  <a:lnTo>
                    <a:pt x="8980662" y="21411"/>
                  </a:lnTo>
                  <a:lnTo>
                    <a:pt x="9024418" y="37426"/>
                  </a:lnTo>
                  <a:lnTo>
                    <a:pt x="9066049" y="57480"/>
                  </a:lnTo>
                  <a:lnTo>
                    <a:pt x="9105316" y="81336"/>
                  </a:lnTo>
                  <a:lnTo>
                    <a:pt x="9141980" y="108752"/>
                  </a:lnTo>
                  <a:lnTo>
                    <a:pt x="9175800" y="139490"/>
                  </a:lnTo>
                  <a:lnTo>
                    <a:pt x="9206538" y="173310"/>
                  </a:lnTo>
                  <a:lnTo>
                    <a:pt x="9233954" y="209974"/>
                  </a:lnTo>
                  <a:lnTo>
                    <a:pt x="9257809" y="249240"/>
                  </a:lnTo>
                  <a:lnTo>
                    <a:pt x="9277864" y="290872"/>
                  </a:lnTo>
                  <a:lnTo>
                    <a:pt x="9293879" y="334627"/>
                  </a:lnTo>
                  <a:lnTo>
                    <a:pt x="9305614" y="380269"/>
                  </a:lnTo>
                  <a:lnTo>
                    <a:pt x="9312831" y="427556"/>
                  </a:lnTo>
                  <a:lnTo>
                    <a:pt x="9315290" y="476249"/>
                  </a:lnTo>
                  <a:lnTo>
                    <a:pt x="9315290" y="1451982"/>
                  </a:lnTo>
                  <a:lnTo>
                    <a:pt x="9312831" y="1500676"/>
                  </a:lnTo>
                  <a:lnTo>
                    <a:pt x="9305614" y="1547963"/>
                  </a:lnTo>
                  <a:lnTo>
                    <a:pt x="9293879" y="1593604"/>
                  </a:lnTo>
                  <a:lnTo>
                    <a:pt x="9277864" y="1637360"/>
                  </a:lnTo>
                  <a:lnTo>
                    <a:pt x="9257809" y="1678991"/>
                  </a:lnTo>
                  <a:lnTo>
                    <a:pt x="9233954" y="1718258"/>
                  </a:lnTo>
                  <a:lnTo>
                    <a:pt x="9206538" y="1754922"/>
                  </a:lnTo>
                  <a:lnTo>
                    <a:pt x="9175800" y="1788742"/>
                  </a:lnTo>
                  <a:lnTo>
                    <a:pt x="9141980" y="1819480"/>
                  </a:lnTo>
                  <a:lnTo>
                    <a:pt x="9105316" y="1846896"/>
                  </a:lnTo>
                  <a:lnTo>
                    <a:pt x="9066049" y="1870751"/>
                  </a:lnTo>
                  <a:lnTo>
                    <a:pt x="9024418" y="1890806"/>
                  </a:lnTo>
                  <a:lnTo>
                    <a:pt x="8980662" y="1906821"/>
                  </a:lnTo>
                  <a:lnTo>
                    <a:pt x="8935021" y="1918557"/>
                  </a:lnTo>
                  <a:lnTo>
                    <a:pt x="8887734" y="1925773"/>
                  </a:lnTo>
                  <a:lnTo>
                    <a:pt x="8839040" y="1928232"/>
                  </a:lnTo>
                  <a:close/>
                </a:path>
              </a:pathLst>
            </a:custGeom>
            <a:solidFill>
              <a:srgbClr val="B06ACC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4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SMART</a:t>
            </a:r>
            <a:r>
              <a:rPr dirty="0" spc="40"/>
              <a:t> </a:t>
            </a:r>
            <a:r>
              <a:rPr dirty="0" spc="-60"/>
              <a:t>INTELLIGENCE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847077" y="3707438"/>
            <a:ext cx="8957945" cy="69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3619" marR="5080" indent="-1011555">
              <a:lnSpc>
                <a:spcPct val="115100"/>
              </a:lnSpc>
              <a:spcBef>
                <a:spcPts val="100"/>
              </a:spcBef>
            </a:pP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Querynce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transforms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complex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documents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clear,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actionable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dirty="0" sz="1900" spc="85">
                <a:solidFill>
                  <a:srgbClr val="FFFFFF"/>
                </a:solidFill>
                <a:latin typeface="Tahoma"/>
                <a:cs typeface="Tahoma"/>
              </a:rPr>
              <a:t>advanced</a:t>
            </a:r>
            <a:r>
              <a:rPr dirty="0" sz="19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natural</a:t>
            </a:r>
            <a:r>
              <a:rPr dirty="0" sz="19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9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processing</a:t>
            </a:r>
            <a:r>
              <a:rPr dirty="0" sz="19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dirty="0" sz="19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learning.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764133" y="5500006"/>
            <a:ext cx="4093210" cy="3758565"/>
          </a:xfrm>
          <a:custGeom>
            <a:avLst/>
            <a:gdLst/>
            <a:ahLst/>
            <a:cxnLst/>
            <a:rect l="l" t="t" r="r" b="b"/>
            <a:pathLst>
              <a:path w="4093210" h="3758565">
                <a:moveTo>
                  <a:pt x="3616742" y="3758293"/>
                </a:moveTo>
                <a:lnTo>
                  <a:pt x="476245" y="3758293"/>
                </a:lnTo>
                <a:lnTo>
                  <a:pt x="427551" y="3755834"/>
                </a:lnTo>
                <a:lnTo>
                  <a:pt x="380265" y="3748617"/>
                </a:lnTo>
                <a:lnTo>
                  <a:pt x="334624" y="3736882"/>
                </a:lnTo>
                <a:lnTo>
                  <a:pt x="290869" y="3720867"/>
                </a:lnTo>
                <a:lnTo>
                  <a:pt x="249238" y="3700812"/>
                </a:lnTo>
                <a:lnTo>
                  <a:pt x="209972" y="3676957"/>
                </a:lnTo>
                <a:lnTo>
                  <a:pt x="173309" y="3649541"/>
                </a:lnTo>
                <a:lnTo>
                  <a:pt x="139489" y="3618804"/>
                </a:lnTo>
                <a:lnTo>
                  <a:pt x="108751" y="3584984"/>
                </a:lnTo>
                <a:lnTo>
                  <a:pt x="81335" y="3548321"/>
                </a:lnTo>
                <a:lnTo>
                  <a:pt x="57480" y="3509054"/>
                </a:lnTo>
                <a:lnTo>
                  <a:pt x="37425" y="3467424"/>
                </a:lnTo>
                <a:lnTo>
                  <a:pt x="21411" y="3423668"/>
                </a:lnTo>
                <a:lnTo>
                  <a:pt x="9675" y="3378027"/>
                </a:lnTo>
                <a:lnTo>
                  <a:pt x="2458" y="3330741"/>
                </a:lnTo>
                <a:lnTo>
                  <a:pt x="0" y="3282047"/>
                </a:lnTo>
                <a:lnTo>
                  <a:pt x="0" y="476245"/>
                </a:lnTo>
                <a:lnTo>
                  <a:pt x="2458" y="427551"/>
                </a:lnTo>
                <a:lnTo>
                  <a:pt x="9675" y="380265"/>
                </a:lnTo>
                <a:lnTo>
                  <a:pt x="21411" y="334624"/>
                </a:lnTo>
                <a:lnTo>
                  <a:pt x="37425" y="290869"/>
                </a:lnTo>
                <a:lnTo>
                  <a:pt x="57480" y="249238"/>
                </a:lnTo>
                <a:lnTo>
                  <a:pt x="81335" y="209972"/>
                </a:lnTo>
                <a:lnTo>
                  <a:pt x="108751" y="173309"/>
                </a:lnTo>
                <a:lnTo>
                  <a:pt x="139489" y="139489"/>
                </a:lnTo>
                <a:lnTo>
                  <a:pt x="173309" y="108751"/>
                </a:lnTo>
                <a:lnTo>
                  <a:pt x="209972" y="81335"/>
                </a:lnTo>
                <a:lnTo>
                  <a:pt x="249238" y="57480"/>
                </a:lnTo>
                <a:lnTo>
                  <a:pt x="290869" y="37425"/>
                </a:lnTo>
                <a:lnTo>
                  <a:pt x="334624" y="21411"/>
                </a:lnTo>
                <a:lnTo>
                  <a:pt x="380265" y="9675"/>
                </a:lnTo>
                <a:lnTo>
                  <a:pt x="427551" y="2458"/>
                </a:lnTo>
                <a:lnTo>
                  <a:pt x="476245" y="0"/>
                </a:lnTo>
                <a:lnTo>
                  <a:pt x="3616742" y="0"/>
                </a:lnTo>
                <a:lnTo>
                  <a:pt x="3665436" y="2458"/>
                </a:lnTo>
                <a:lnTo>
                  <a:pt x="3712722" y="9675"/>
                </a:lnTo>
                <a:lnTo>
                  <a:pt x="3758363" y="21411"/>
                </a:lnTo>
                <a:lnTo>
                  <a:pt x="3802119" y="37425"/>
                </a:lnTo>
                <a:lnTo>
                  <a:pt x="3843749" y="57480"/>
                </a:lnTo>
                <a:lnTo>
                  <a:pt x="3883016" y="81335"/>
                </a:lnTo>
                <a:lnTo>
                  <a:pt x="3919679" y="108751"/>
                </a:lnTo>
                <a:lnTo>
                  <a:pt x="3953499" y="139489"/>
                </a:lnTo>
                <a:lnTo>
                  <a:pt x="3984236" y="173309"/>
                </a:lnTo>
                <a:lnTo>
                  <a:pt x="4011653" y="209972"/>
                </a:lnTo>
                <a:lnTo>
                  <a:pt x="4035508" y="249238"/>
                </a:lnTo>
                <a:lnTo>
                  <a:pt x="4055562" y="290869"/>
                </a:lnTo>
                <a:lnTo>
                  <a:pt x="4071577" y="334624"/>
                </a:lnTo>
                <a:lnTo>
                  <a:pt x="4083312" y="380265"/>
                </a:lnTo>
                <a:lnTo>
                  <a:pt x="4090529" y="427551"/>
                </a:lnTo>
                <a:lnTo>
                  <a:pt x="4092988" y="476245"/>
                </a:lnTo>
                <a:lnTo>
                  <a:pt x="4092988" y="3282047"/>
                </a:lnTo>
                <a:lnTo>
                  <a:pt x="4090529" y="3330741"/>
                </a:lnTo>
                <a:lnTo>
                  <a:pt x="4083312" y="3378027"/>
                </a:lnTo>
                <a:lnTo>
                  <a:pt x="4071577" y="3423668"/>
                </a:lnTo>
                <a:lnTo>
                  <a:pt x="4055562" y="3467424"/>
                </a:lnTo>
                <a:lnTo>
                  <a:pt x="4035508" y="3509054"/>
                </a:lnTo>
                <a:lnTo>
                  <a:pt x="4011653" y="3548321"/>
                </a:lnTo>
                <a:lnTo>
                  <a:pt x="3984236" y="3584984"/>
                </a:lnTo>
                <a:lnTo>
                  <a:pt x="3953499" y="3618804"/>
                </a:lnTo>
                <a:lnTo>
                  <a:pt x="3919679" y="3649541"/>
                </a:lnTo>
                <a:lnTo>
                  <a:pt x="3883016" y="3676957"/>
                </a:lnTo>
                <a:lnTo>
                  <a:pt x="3843749" y="3700812"/>
                </a:lnTo>
                <a:lnTo>
                  <a:pt x="3802119" y="3720867"/>
                </a:lnTo>
                <a:lnTo>
                  <a:pt x="3758363" y="3736882"/>
                </a:lnTo>
                <a:lnTo>
                  <a:pt x="3712722" y="3748617"/>
                </a:lnTo>
                <a:lnTo>
                  <a:pt x="3665436" y="3755834"/>
                </a:lnTo>
                <a:lnTo>
                  <a:pt x="3616742" y="3758293"/>
                </a:lnTo>
                <a:close/>
              </a:path>
            </a:pathLst>
          </a:custGeom>
          <a:solidFill>
            <a:srgbClr val="B06ACC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932409" y="5304777"/>
            <a:ext cx="3636010" cy="1660525"/>
          </a:xfrm>
          <a:prstGeom prst="rect">
            <a:avLst/>
          </a:prstGeom>
        </p:spPr>
        <p:txBody>
          <a:bodyPr wrap="square" lIns="0" tIns="291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dirty="0" sz="5000" spc="-355">
                <a:solidFill>
                  <a:srgbClr val="FF66C3"/>
                </a:solidFill>
                <a:latin typeface="Tahoma"/>
                <a:cs typeface="Tahoma"/>
              </a:rPr>
              <a:t>01</a:t>
            </a:r>
            <a:endParaRPr sz="5000">
              <a:latin typeface="Tahoma"/>
              <a:cs typeface="Tahoma"/>
            </a:endParaRPr>
          </a:p>
          <a:p>
            <a:pPr marL="132715">
              <a:lnSpc>
                <a:spcPct val="100000"/>
              </a:lnSpc>
              <a:spcBef>
                <a:spcPts val="1255"/>
              </a:spcBef>
            </a:pPr>
            <a:r>
              <a:rPr dirty="0" sz="2850" spc="-10" b="1">
                <a:solidFill>
                  <a:srgbClr val="8B52FF"/>
                </a:solidFill>
                <a:latin typeface="Trebuchet MS"/>
                <a:cs typeface="Trebuchet MS"/>
              </a:rPr>
              <a:t>INSTANT</a:t>
            </a:r>
            <a:r>
              <a:rPr dirty="0" sz="2850" spc="-204" b="1">
                <a:solidFill>
                  <a:srgbClr val="8B52FF"/>
                </a:solidFill>
                <a:latin typeface="Trebuchet MS"/>
                <a:cs typeface="Trebuchet MS"/>
              </a:rPr>
              <a:t> </a:t>
            </a:r>
            <a:r>
              <a:rPr dirty="0" sz="2850" spc="-10" b="1">
                <a:solidFill>
                  <a:srgbClr val="8B52FF"/>
                </a:solidFill>
                <a:latin typeface="Trebuchet MS"/>
                <a:cs typeface="Trebuchet MS"/>
              </a:rPr>
              <a:t>SUMMARIES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906066" y="7333064"/>
            <a:ext cx="3809365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100"/>
              </a:lnSpc>
              <a:spcBef>
                <a:spcPts val="100"/>
              </a:spcBef>
            </a:pP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Get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comprehensive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document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summaries</a:t>
            </a:r>
            <a:r>
              <a:rPr dirty="0" sz="19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9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seconds,</a:t>
            </a:r>
            <a:r>
              <a:rPr dirty="0" sz="19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ahoma"/>
                <a:cs typeface="Tahoma"/>
              </a:rPr>
              <a:t>extracting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themes,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r>
              <a:rPr dirty="0" sz="19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arguments,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critical</a:t>
            </a:r>
            <a:r>
              <a:rPr dirty="0" sz="1900" spc="3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conclusions</a:t>
            </a:r>
            <a:r>
              <a:rPr dirty="0" sz="1900" spc="3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automatically.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890497" y="5414281"/>
            <a:ext cx="4093210" cy="3758565"/>
          </a:xfrm>
          <a:custGeom>
            <a:avLst/>
            <a:gdLst/>
            <a:ahLst/>
            <a:cxnLst/>
            <a:rect l="l" t="t" r="r" b="b"/>
            <a:pathLst>
              <a:path w="4093209" h="3758565">
                <a:moveTo>
                  <a:pt x="3616778" y="3758293"/>
                </a:moveTo>
                <a:lnTo>
                  <a:pt x="476250" y="3758293"/>
                </a:lnTo>
                <a:lnTo>
                  <a:pt x="427556" y="3755834"/>
                </a:lnTo>
                <a:lnTo>
                  <a:pt x="380269" y="3748617"/>
                </a:lnTo>
                <a:lnTo>
                  <a:pt x="334627" y="3736881"/>
                </a:lnTo>
                <a:lnTo>
                  <a:pt x="290872" y="3720867"/>
                </a:lnTo>
                <a:lnTo>
                  <a:pt x="249241" y="3700812"/>
                </a:lnTo>
                <a:lnTo>
                  <a:pt x="209974" y="3676957"/>
                </a:lnTo>
                <a:lnTo>
                  <a:pt x="173310" y="3649540"/>
                </a:lnTo>
                <a:lnTo>
                  <a:pt x="139490" y="3618802"/>
                </a:lnTo>
                <a:lnTo>
                  <a:pt x="108752" y="3584982"/>
                </a:lnTo>
                <a:lnTo>
                  <a:pt x="81336" y="3548318"/>
                </a:lnTo>
                <a:lnTo>
                  <a:pt x="57480" y="3509052"/>
                </a:lnTo>
                <a:lnTo>
                  <a:pt x="37426" y="3467421"/>
                </a:lnTo>
                <a:lnTo>
                  <a:pt x="21411" y="3423665"/>
                </a:lnTo>
                <a:lnTo>
                  <a:pt x="9675" y="3378024"/>
                </a:lnTo>
                <a:lnTo>
                  <a:pt x="2458" y="3330736"/>
                </a:lnTo>
                <a:lnTo>
                  <a:pt x="0" y="3282043"/>
                </a:lnTo>
                <a:lnTo>
                  <a:pt x="0" y="476250"/>
                </a:lnTo>
                <a:lnTo>
                  <a:pt x="2458" y="427556"/>
                </a:lnTo>
                <a:lnTo>
                  <a:pt x="9675" y="380269"/>
                </a:lnTo>
                <a:lnTo>
                  <a:pt x="21411" y="334627"/>
                </a:lnTo>
                <a:lnTo>
                  <a:pt x="37426" y="290872"/>
                </a:lnTo>
                <a:lnTo>
                  <a:pt x="57480" y="249241"/>
                </a:lnTo>
                <a:lnTo>
                  <a:pt x="81336" y="209974"/>
                </a:lnTo>
                <a:lnTo>
                  <a:pt x="108752" y="173310"/>
                </a:lnTo>
                <a:lnTo>
                  <a:pt x="139490" y="139490"/>
                </a:lnTo>
                <a:lnTo>
                  <a:pt x="173310" y="108752"/>
                </a:lnTo>
                <a:lnTo>
                  <a:pt x="209974" y="81336"/>
                </a:lnTo>
                <a:lnTo>
                  <a:pt x="249241" y="57480"/>
                </a:lnTo>
                <a:lnTo>
                  <a:pt x="290872" y="37426"/>
                </a:lnTo>
                <a:lnTo>
                  <a:pt x="334627" y="21411"/>
                </a:lnTo>
                <a:lnTo>
                  <a:pt x="380269" y="9675"/>
                </a:lnTo>
                <a:lnTo>
                  <a:pt x="427556" y="2458"/>
                </a:lnTo>
                <a:lnTo>
                  <a:pt x="476250" y="0"/>
                </a:lnTo>
                <a:lnTo>
                  <a:pt x="3616778" y="0"/>
                </a:lnTo>
                <a:lnTo>
                  <a:pt x="3665472" y="2458"/>
                </a:lnTo>
                <a:lnTo>
                  <a:pt x="3712759" y="9675"/>
                </a:lnTo>
                <a:lnTo>
                  <a:pt x="3758400" y="21411"/>
                </a:lnTo>
                <a:lnTo>
                  <a:pt x="3802156" y="37426"/>
                </a:lnTo>
                <a:lnTo>
                  <a:pt x="3843787" y="57480"/>
                </a:lnTo>
                <a:lnTo>
                  <a:pt x="3883054" y="81336"/>
                </a:lnTo>
                <a:lnTo>
                  <a:pt x="3919717" y="108752"/>
                </a:lnTo>
                <a:lnTo>
                  <a:pt x="3953538" y="139490"/>
                </a:lnTo>
                <a:lnTo>
                  <a:pt x="3984276" y="173310"/>
                </a:lnTo>
                <a:lnTo>
                  <a:pt x="4011692" y="209974"/>
                </a:lnTo>
                <a:lnTo>
                  <a:pt x="4035547" y="249241"/>
                </a:lnTo>
                <a:lnTo>
                  <a:pt x="4055602" y="290872"/>
                </a:lnTo>
                <a:lnTo>
                  <a:pt x="4071617" y="334627"/>
                </a:lnTo>
                <a:lnTo>
                  <a:pt x="4083353" y="380269"/>
                </a:lnTo>
                <a:lnTo>
                  <a:pt x="4090570" y="427556"/>
                </a:lnTo>
                <a:lnTo>
                  <a:pt x="4093028" y="476250"/>
                </a:lnTo>
                <a:lnTo>
                  <a:pt x="4093028" y="3282043"/>
                </a:lnTo>
                <a:lnTo>
                  <a:pt x="4090570" y="3330736"/>
                </a:lnTo>
                <a:lnTo>
                  <a:pt x="4083353" y="3378024"/>
                </a:lnTo>
                <a:lnTo>
                  <a:pt x="4071617" y="3423665"/>
                </a:lnTo>
                <a:lnTo>
                  <a:pt x="4055602" y="3467421"/>
                </a:lnTo>
                <a:lnTo>
                  <a:pt x="4035547" y="3509052"/>
                </a:lnTo>
                <a:lnTo>
                  <a:pt x="4011692" y="3548318"/>
                </a:lnTo>
                <a:lnTo>
                  <a:pt x="3984276" y="3584982"/>
                </a:lnTo>
                <a:lnTo>
                  <a:pt x="3953538" y="3618802"/>
                </a:lnTo>
                <a:lnTo>
                  <a:pt x="3919717" y="3649540"/>
                </a:lnTo>
                <a:lnTo>
                  <a:pt x="3883054" y="3676957"/>
                </a:lnTo>
                <a:lnTo>
                  <a:pt x="3843787" y="3700812"/>
                </a:lnTo>
                <a:lnTo>
                  <a:pt x="3802156" y="3720867"/>
                </a:lnTo>
                <a:lnTo>
                  <a:pt x="3758400" y="3736881"/>
                </a:lnTo>
                <a:lnTo>
                  <a:pt x="3712759" y="3748617"/>
                </a:lnTo>
                <a:lnTo>
                  <a:pt x="3665472" y="3755834"/>
                </a:lnTo>
                <a:lnTo>
                  <a:pt x="3616778" y="3758293"/>
                </a:lnTo>
                <a:close/>
              </a:path>
            </a:pathLst>
          </a:custGeom>
          <a:solidFill>
            <a:srgbClr val="B06ACC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910992" y="5202462"/>
            <a:ext cx="3594735" cy="1686560"/>
          </a:xfrm>
          <a:prstGeom prst="rect">
            <a:avLst/>
          </a:prstGeom>
        </p:spPr>
        <p:txBody>
          <a:bodyPr wrap="square" lIns="0" tIns="307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25"/>
              </a:spcBef>
            </a:pPr>
            <a:r>
              <a:rPr dirty="0" sz="5000" spc="105">
                <a:solidFill>
                  <a:srgbClr val="FF66C3"/>
                </a:solidFill>
                <a:latin typeface="Tahoma"/>
                <a:cs typeface="Tahoma"/>
              </a:rPr>
              <a:t>02</a:t>
            </a:r>
            <a:endParaRPr sz="5000">
              <a:latin typeface="Tahoma"/>
              <a:cs typeface="Tahoma"/>
            </a:endParaRPr>
          </a:p>
          <a:p>
            <a:pPr algn="ctr" marL="457200">
              <a:lnSpc>
                <a:spcPct val="100000"/>
              </a:lnSpc>
              <a:spcBef>
                <a:spcPts val="1330"/>
              </a:spcBef>
            </a:pPr>
            <a:r>
              <a:rPr dirty="0" sz="2850" spc="-40" b="1">
                <a:solidFill>
                  <a:srgbClr val="8B52FF"/>
                </a:solidFill>
                <a:latin typeface="Trebuchet MS"/>
                <a:cs typeface="Trebuchet MS"/>
              </a:rPr>
              <a:t>INTERACTIVE</a:t>
            </a:r>
            <a:r>
              <a:rPr dirty="0" sz="2850" spc="-155" b="1">
                <a:solidFill>
                  <a:srgbClr val="8B52FF"/>
                </a:solidFill>
                <a:latin typeface="Trebuchet MS"/>
                <a:cs typeface="Trebuchet MS"/>
              </a:rPr>
              <a:t> </a:t>
            </a:r>
            <a:r>
              <a:rPr dirty="0" sz="2850" spc="-30" b="1">
                <a:solidFill>
                  <a:srgbClr val="8B52FF"/>
                </a:solidFill>
                <a:latin typeface="Trebuchet MS"/>
                <a:cs typeface="Trebuchet MS"/>
              </a:rPr>
              <a:t>CHAT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898037" y="7247339"/>
            <a:ext cx="4077970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5100"/>
              </a:lnSpc>
              <a:spcBef>
                <a:spcPts val="100"/>
              </a:spcBef>
            </a:pP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Ask</a:t>
            </a:r>
            <a:r>
              <a:rPr dirty="0" sz="19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questions</a:t>
            </a:r>
            <a:r>
              <a:rPr dirty="0" sz="19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about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dirty="0" sz="19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dirty="0" sz="19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receive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precise,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contextually-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aware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ahoma"/>
                <a:cs typeface="Tahoma"/>
              </a:rPr>
              <a:t>answers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instantly.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449823" y="505968"/>
            <a:ext cx="11347450" cy="8667115"/>
            <a:chOff x="5449823" y="505968"/>
            <a:chExt cx="11347450" cy="8667115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4678" y="2419979"/>
              <a:ext cx="4701990" cy="299430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4678" y="6178271"/>
              <a:ext cx="4701990" cy="299430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823" y="505968"/>
              <a:ext cx="7406639" cy="2307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3555" cy="10382250"/>
            <a:chOff x="0" y="0"/>
            <a:chExt cx="18283555" cy="10382250"/>
          </a:xfrm>
        </p:grpSpPr>
        <p:sp>
          <p:nvSpPr>
            <p:cNvPr id="4" name="object 4" descr=""/>
            <p:cNvSpPr/>
            <p:nvPr/>
          </p:nvSpPr>
          <p:spPr>
            <a:xfrm>
              <a:off x="1028700" y="1028700"/>
              <a:ext cx="16230600" cy="9258300"/>
            </a:xfrm>
            <a:custGeom>
              <a:avLst/>
              <a:gdLst/>
              <a:ahLst/>
              <a:cxnLst/>
              <a:rect l="l" t="t" r="r" b="b"/>
              <a:pathLst>
                <a:path w="16230600" h="9258300">
                  <a:moveTo>
                    <a:pt x="0" y="9258299"/>
                  </a:moveTo>
                  <a:lnTo>
                    <a:pt x="0" y="0"/>
                  </a:lnTo>
                  <a:lnTo>
                    <a:pt x="16230598" y="0"/>
                  </a:lnTo>
                  <a:lnTo>
                    <a:pt x="16230598" y="9258299"/>
                  </a:lnTo>
                  <a:lnTo>
                    <a:pt x="0" y="9258299"/>
                  </a:lnTo>
                  <a:close/>
                </a:path>
              </a:pathLst>
            </a:custGeom>
            <a:ln w="190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3536" cy="10287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51841" y="6400423"/>
              <a:ext cx="13593444" cy="0"/>
            </a:xfrm>
            <a:custGeom>
              <a:avLst/>
              <a:gdLst/>
              <a:ahLst/>
              <a:cxnLst/>
              <a:rect l="l" t="t" r="r" b="b"/>
              <a:pathLst>
                <a:path w="13593444" h="0">
                  <a:moveTo>
                    <a:pt x="0" y="0"/>
                  </a:moveTo>
                  <a:lnTo>
                    <a:pt x="1359300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4895" y="451104"/>
              <a:ext cx="7007351" cy="216712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262516" y="6102426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4" h="596265">
                  <a:moveTo>
                    <a:pt x="297996" y="595993"/>
                  </a:moveTo>
                  <a:lnTo>
                    <a:pt x="249659" y="592092"/>
                  </a:lnTo>
                  <a:lnTo>
                    <a:pt x="203806" y="580800"/>
                  </a:lnTo>
                  <a:lnTo>
                    <a:pt x="161049" y="562731"/>
                  </a:lnTo>
                  <a:lnTo>
                    <a:pt x="122003" y="538497"/>
                  </a:lnTo>
                  <a:lnTo>
                    <a:pt x="87281" y="508711"/>
                  </a:lnTo>
                  <a:lnTo>
                    <a:pt x="57496" y="473989"/>
                  </a:lnTo>
                  <a:lnTo>
                    <a:pt x="33261" y="434943"/>
                  </a:lnTo>
                  <a:lnTo>
                    <a:pt x="15192" y="392186"/>
                  </a:lnTo>
                  <a:lnTo>
                    <a:pt x="3900" y="346333"/>
                  </a:lnTo>
                  <a:lnTo>
                    <a:pt x="0" y="297996"/>
                  </a:lnTo>
                  <a:lnTo>
                    <a:pt x="3900" y="249660"/>
                  </a:lnTo>
                  <a:lnTo>
                    <a:pt x="15192" y="203806"/>
                  </a:lnTo>
                  <a:lnTo>
                    <a:pt x="33261" y="161050"/>
                  </a:lnTo>
                  <a:lnTo>
                    <a:pt x="57496" y="122003"/>
                  </a:lnTo>
                  <a:lnTo>
                    <a:pt x="87281" y="87281"/>
                  </a:lnTo>
                  <a:lnTo>
                    <a:pt x="122003" y="57496"/>
                  </a:lnTo>
                  <a:lnTo>
                    <a:pt x="161049" y="33261"/>
                  </a:lnTo>
                  <a:lnTo>
                    <a:pt x="203806" y="15192"/>
                  </a:lnTo>
                  <a:lnTo>
                    <a:pt x="249659" y="3900"/>
                  </a:lnTo>
                  <a:lnTo>
                    <a:pt x="297996" y="0"/>
                  </a:lnTo>
                  <a:lnTo>
                    <a:pt x="346333" y="3900"/>
                  </a:lnTo>
                  <a:lnTo>
                    <a:pt x="392186" y="15192"/>
                  </a:lnTo>
                  <a:lnTo>
                    <a:pt x="434942" y="33261"/>
                  </a:lnTo>
                  <a:lnTo>
                    <a:pt x="473989" y="57496"/>
                  </a:lnTo>
                  <a:lnTo>
                    <a:pt x="508711" y="87281"/>
                  </a:lnTo>
                  <a:lnTo>
                    <a:pt x="538496" y="122003"/>
                  </a:lnTo>
                  <a:lnTo>
                    <a:pt x="562730" y="161050"/>
                  </a:lnTo>
                  <a:lnTo>
                    <a:pt x="580800" y="203806"/>
                  </a:lnTo>
                  <a:lnTo>
                    <a:pt x="592092" y="249660"/>
                  </a:lnTo>
                  <a:lnTo>
                    <a:pt x="595992" y="297996"/>
                  </a:lnTo>
                  <a:lnTo>
                    <a:pt x="592092" y="346333"/>
                  </a:lnTo>
                  <a:lnTo>
                    <a:pt x="580800" y="392186"/>
                  </a:lnTo>
                  <a:lnTo>
                    <a:pt x="562730" y="434943"/>
                  </a:lnTo>
                  <a:lnTo>
                    <a:pt x="538496" y="473989"/>
                  </a:lnTo>
                  <a:lnTo>
                    <a:pt x="508711" y="508711"/>
                  </a:lnTo>
                  <a:lnTo>
                    <a:pt x="473989" y="538497"/>
                  </a:lnTo>
                  <a:lnTo>
                    <a:pt x="434942" y="562731"/>
                  </a:lnTo>
                  <a:lnTo>
                    <a:pt x="392186" y="580800"/>
                  </a:lnTo>
                  <a:lnTo>
                    <a:pt x="346333" y="592092"/>
                  </a:lnTo>
                  <a:lnTo>
                    <a:pt x="297996" y="595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16000" y="7066827"/>
            <a:ext cx="30892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55" b="1">
                <a:solidFill>
                  <a:srgbClr val="FF66C3"/>
                </a:solidFill>
                <a:latin typeface="Trebuchet MS"/>
                <a:cs typeface="Trebuchet MS"/>
              </a:rPr>
              <a:t>UPLOAD</a:t>
            </a:r>
            <a:r>
              <a:rPr dirty="0" sz="2500" spc="-30" b="1">
                <a:solidFill>
                  <a:srgbClr val="FF66C3"/>
                </a:solidFill>
                <a:latin typeface="Trebuchet MS"/>
                <a:cs typeface="Trebuchet MS"/>
              </a:rPr>
              <a:t> </a:t>
            </a:r>
            <a:r>
              <a:rPr dirty="0" sz="2500" spc="-10" b="1">
                <a:solidFill>
                  <a:srgbClr val="FF66C3"/>
                </a:solidFill>
                <a:latin typeface="Trebuchet MS"/>
                <a:cs typeface="Trebuchet MS"/>
              </a:rPr>
              <a:t>DOCUMENT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059204" y="7066827"/>
            <a:ext cx="216979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10" b="1">
                <a:solidFill>
                  <a:srgbClr val="FF66C3"/>
                </a:solidFill>
                <a:latin typeface="Trebuchet MS"/>
                <a:cs typeface="Trebuchet MS"/>
              </a:rPr>
              <a:t>GET</a:t>
            </a:r>
            <a:r>
              <a:rPr dirty="0" sz="2500" spc="-65" b="1">
                <a:solidFill>
                  <a:srgbClr val="FF66C3"/>
                </a:solidFill>
                <a:latin typeface="Trebuchet MS"/>
                <a:cs typeface="Trebuchet MS"/>
              </a:rPr>
              <a:t> </a:t>
            </a:r>
            <a:r>
              <a:rPr dirty="0" sz="2500" spc="45" b="1">
                <a:solidFill>
                  <a:srgbClr val="FF66C3"/>
                </a:solidFill>
                <a:latin typeface="Trebuchet MS"/>
                <a:cs typeface="Trebuchet MS"/>
              </a:rPr>
              <a:t>SUMMARY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517538" y="7066827"/>
            <a:ext cx="275463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45" b="1">
                <a:solidFill>
                  <a:srgbClr val="FF66C3"/>
                </a:solidFill>
                <a:latin typeface="Trebuchet MS"/>
                <a:cs typeface="Trebuchet MS"/>
              </a:rPr>
              <a:t>INTERACTIVE</a:t>
            </a:r>
            <a:r>
              <a:rPr dirty="0" sz="2500" spc="-100" b="1">
                <a:solidFill>
                  <a:srgbClr val="FF66C3"/>
                </a:solidFill>
                <a:latin typeface="Trebuchet MS"/>
                <a:cs typeface="Trebuchet MS"/>
              </a:rPr>
              <a:t> </a:t>
            </a:r>
            <a:r>
              <a:rPr dirty="0" sz="2500" spc="-30" b="1">
                <a:solidFill>
                  <a:srgbClr val="FF66C3"/>
                </a:solidFill>
                <a:latin typeface="Trebuchet MS"/>
                <a:cs typeface="Trebuchet MS"/>
              </a:rPr>
              <a:t>CHAT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51433" y="7838234"/>
            <a:ext cx="326072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220" marR="5080" indent="-97155">
              <a:lnSpc>
                <a:spcPct val="115599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Simply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upload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PDF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file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ahoma"/>
                <a:cs typeface="Tahoma"/>
              </a:rPr>
              <a:t>paste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5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web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link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81930" y="8590785"/>
            <a:ext cx="33997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0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ahoma"/>
                <a:cs typeface="Tahoma"/>
              </a:rPr>
              <a:t>paper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36615" y="7838234"/>
            <a:ext cx="3415029" cy="1082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15599"/>
              </a:lnSpc>
              <a:spcBef>
                <a:spcPts val="100"/>
              </a:spcBef>
            </a:pP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Receive</a:t>
            </a:r>
            <a:r>
              <a:rPr dirty="0" sz="200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instant</a:t>
            </a:r>
            <a:r>
              <a:rPr dirty="0" sz="20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Al-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generated </a:t>
            </a:r>
            <a:r>
              <a:rPr dirty="0" sz="2000" spc="90">
                <a:solidFill>
                  <a:srgbClr val="FFFFFF"/>
                </a:solidFill>
                <a:latin typeface="Tahoma"/>
                <a:cs typeface="Tahoma"/>
              </a:rPr>
              <a:t>summary</a:t>
            </a:r>
            <a:r>
              <a:rPr dirty="0" sz="20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0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dirty="0" sz="20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bullet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points</a:t>
            </a:r>
            <a:r>
              <a:rPr dirty="0" sz="20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0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r>
              <a:rPr dirty="0" sz="20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927881" y="7885935"/>
            <a:ext cx="33312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Dive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deeper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0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chat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153058" y="8190659"/>
            <a:ext cx="2880360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025" marR="5080" indent="-314960">
              <a:lnSpc>
                <a:spcPct val="115599"/>
              </a:lnSpc>
              <a:spcBef>
                <a:spcPts val="100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0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ahoma"/>
                <a:cs typeface="Tahoma"/>
              </a:rPr>
              <a:t>ask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questions </a:t>
            </a:r>
            <a:r>
              <a:rPr dirty="0" sz="200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0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explore</a:t>
            </a:r>
            <a:r>
              <a:rPr dirty="0" sz="20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378177" y="2350608"/>
            <a:ext cx="13581380" cy="4347845"/>
            <a:chOff x="2378177" y="2350608"/>
            <a:chExt cx="13581380" cy="4347845"/>
          </a:xfrm>
        </p:grpSpPr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1097" y="2350608"/>
              <a:ext cx="4702483" cy="3307241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8846210" y="6102438"/>
              <a:ext cx="7113270" cy="596265"/>
            </a:xfrm>
            <a:custGeom>
              <a:avLst/>
              <a:gdLst/>
              <a:ahLst/>
              <a:cxnLst/>
              <a:rect l="l" t="t" r="r" b="b"/>
              <a:pathLst>
                <a:path w="7113269" h="596265">
                  <a:moveTo>
                    <a:pt x="595985" y="297992"/>
                  </a:moveTo>
                  <a:lnTo>
                    <a:pt x="592086" y="249656"/>
                  </a:lnTo>
                  <a:lnTo>
                    <a:pt x="580796" y="203796"/>
                  </a:lnTo>
                  <a:lnTo>
                    <a:pt x="562724" y="161048"/>
                  </a:lnTo>
                  <a:lnTo>
                    <a:pt x="538492" y="121996"/>
                  </a:lnTo>
                  <a:lnTo>
                    <a:pt x="508711" y="87274"/>
                  </a:lnTo>
                  <a:lnTo>
                    <a:pt x="473989" y="57492"/>
                  </a:lnTo>
                  <a:lnTo>
                    <a:pt x="434936" y="33261"/>
                  </a:lnTo>
                  <a:lnTo>
                    <a:pt x="392188" y="15189"/>
                  </a:lnTo>
                  <a:lnTo>
                    <a:pt x="346329" y="3898"/>
                  </a:lnTo>
                  <a:lnTo>
                    <a:pt x="297992" y="0"/>
                  </a:lnTo>
                  <a:lnTo>
                    <a:pt x="249656" y="3898"/>
                  </a:lnTo>
                  <a:lnTo>
                    <a:pt x="203809" y="15189"/>
                  </a:lnTo>
                  <a:lnTo>
                    <a:pt x="161048" y="33261"/>
                  </a:lnTo>
                  <a:lnTo>
                    <a:pt x="121996" y="57492"/>
                  </a:lnTo>
                  <a:lnTo>
                    <a:pt x="87274" y="87274"/>
                  </a:lnTo>
                  <a:lnTo>
                    <a:pt x="57492" y="121996"/>
                  </a:lnTo>
                  <a:lnTo>
                    <a:pt x="33261" y="161048"/>
                  </a:lnTo>
                  <a:lnTo>
                    <a:pt x="15189" y="203796"/>
                  </a:lnTo>
                  <a:lnTo>
                    <a:pt x="3898" y="249656"/>
                  </a:lnTo>
                  <a:lnTo>
                    <a:pt x="0" y="297992"/>
                  </a:lnTo>
                  <a:lnTo>
                    <a:pt x="3898" y="346329"/>
                  </a:lnTo>
                  <a:lnTo>
                    <a:pt x="15189" y="392176"/>
                  </a:lnTo>
                  <a:lnTo>
                    <a:pt x="33261" y="434936"/>
                  </a:lnTo>
                  <a:lnTo>
                    <a:pt x="57492" y="473989"/>
                  </a:lnTo>
                  <a:lnTo>
                    <a:pt x="87274" y="508711"/>
                  </a:lnTo>
                  <a:lnTo>
                    <a:pt x="121996" y="538492"/>
                  </a:lnTo>
                  <a:lnTo>
                    <a:pt x="161048" y="562724"/>
                  </a:lnTo>
                  <a:lnTo>
                    <a:pt x="203809" y="580796"/>
                  </a:lnTo>
                  <a:lnTo>
                    <a:pt x="249656" y="592086"/>
                  </a:lnTo>
                  <a:lnTo>
                    <a:pt x="297992" y="595985"/>
                  </a:lnTo>
                  <a:lnTo>
                    <a:pt x="346329" y="592086"/>
                  </a:lnTo>
                  <a:lnTo>
                    <a:pt x="392188" y="580796"/>
                  </a:lnTo>
                  <a:lnTo>
                    <a:pt x="434936" y="562724"/>
                  </a:lnTo>
                  <a:lnTo>
                    <a:pt x="473989" y="538492"/>
                  </a:lnTo>
                  <a:lnTo>
                    <a:pt x="508711" y="508711"/>
                  </a:lnTo>
                  <a:lnTo>
                    <a:pt x="538492" y="473989"/>
                  </a:lnTo>
                  <a:lnTo>
                    <a:pt x="562724" y="434936"/>
                  </a:lnTo>
                  <a:lnTo>
                    <a:pt x="580796" y="392176"/>
                  </a:lnTo>
                  <a:lnTo>
                    <a:pt x="592086" y="346329"/>
                  </a:lnTo>
                  <a:lnTo>
                    <a:pt x="595985" y="297992"/>
                  </a:lnTo>
                  <a:close/>
                </a:path>
                <a:path w="7113269" h="596265">
                  <a:moveTo>
                    <a:pt x="7112749" y="297992"/>
                  </a:moveTo>
                  <a:lnTo>
                    <a:pt x="7108838" y="249656"/>
                  </a:lnTo>
                  <a:lnTo>
                    <a:pt x="7097547" y="203796"/>
                  </a:lnTo>
                  <a:lnTo>
                    <a:pt x="7079475" y="161048"/>
                  </a:lnTo>
                  <a:lnTo>
                    <a:pt x="7055244" y="121996"/>
                  </a:lnTo>
                  <a:lnTo>
                    <a:pt x="7025462" y="87274"/>
                  </a:lnTo>
                  <a:lnTo>
                    <a:pt x="6990740" y="57492"/>
                  </a:lnTo>
                  <a:lnTo>
                    <a:pt x="6951688" y="33261"/>
                  </a:lnTo>
                  <a:lnTo>
                    <a:pt x="6908940" y="15189"/>
                  </a:lnTo>
                  <a:lnTo>
                    <a:pt x="6863080" y="3898"/>
                  </a:lnTo>
                  <a:lnTo>
                    <a:pt x="6814744" y="0"/>
                  </a:lnTo>
                  <a:lnTo>
                    <a:pt x="6766407" y="3898"/>
                  </a:lnTo>
                  <a:lnTo>
                    <a:pt x="6720560" y="15189"/>
                  </a:lnTo>
                  <a:lnTo>
                    <a:pt x="6677800" y="33261"/>
                  </a:lnTo>
                  <a:lnTo>
                    <a:pt x="6638760" y="57492"/>
                  </a:lnTo>
                  <a:lnTo>
                    <a:pt x="6604025" y="87274"/>
                  </a:lnTo>
                  <a:lnTo>
                    <a:pt x="6574244" y="121996"/>
                  </a:lnTo>
                  <a:lnTo>
                    <a:pt x="6550012" y="161048"/>
                  </a:lnTo>
                  <a:lnTo>
                    <a:pt x="6531940" y="203796"/>
                  </a:lnTo>
                  <a:lnTo>
                    <a:pt x="6520650" y="249656"/>
                  </a:lnTo>
                  <a:lnTo>
                    <a:pt x="6516751" y="297992"/>
                  </a:lnTo>
                  <a:lnTo>
                    <a:pt x="6520650" y="346329"/>
                  </a:lnTo>
                  <a:lnTo>
                    <a:pt x="6531940" y="392176"/>
                  </a:lnTo>
                  <a:lnTo>
                    <a:pt x="6550012" y="434936"/>
                  </a:lnTo>
                  <a:lnTo>
                    <a:pt x="6574244" y="473989"/>
                  </a:lnTo>
                  <a:lnTo>
                    <a:pt x="6604025" y="508711"/>
                  </a:lnTo>
                  <a:lnTo>
                    <a:pt x="6638760" y="538492"/>
                  </a:lnTo>
                  <a:lnTo>
                    <a:pt x="6677800" y="562724"/>
                  </a:lnTo>
                  <a:lnTo>
                    <a:pt x="6720560" y="580796"/>
                  </a:lnTo>
                  <a:lnTo>
                    <a:pt x="6766407" y="592086"/>
                  </a:lnTo>
                  <a:lnTo>
                    <a:pt x="6814744" y="595985"/>
                  </a:lnTo>
                  <a:lnTo>
                    <a:pt x="6863080" y="592086"/>
                  </a:lnTo>
                  <a:lnTo>
                    <a:pt x="6908940" y="580796"/>
                  </a:lnTo>
                  <a:lnTo>
                    <a:pt x="6951688" y="562724"/>
                  </a:lnTo>
                  <a:lnTo>
                    <a:pt x="6990740" y="538492"/>
                  </a:lnTo>
                  <a:lnTo>
                    <a:pt x="7025462" y="508711"/>
                  </a:lnTo>
                  <a:lnTo>
                    <a:pt x="7055244" y="473989"/>
                  </a:lnTo>
                  <a:lnTo>
                    <a:pt x="7079475" y="434936"/>
                  </a:lnTo>
                  <a:lnTo>
                    <a:pt x="7097547" y="392176"/>
                  </a:lnTo>
                  <a:lnTo>
                    <a:pt x="7108838" y="346329"/>
                  </a:lnTo>
                  <a:lnTo>
                    <a:pt x="7112749" y="2979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378176" y="6218097"/>
              <a:ext cx="13465175" cy="365125"/>
            </a:xfrm>
            <a:custGeom>
              <a:avLst/>
              <a:gdLst/>
              <a:ahLst/>
              <a:cxnLst/>
              <a:rect l="l" t="t" r="r" b="b"/>
              <a:pathLst>
                <a:path w="13465175" h="365125">
                  <a:moveTo>
                    <a:pt x="364667" y="182333"/>
                  </a:moveTo>
                  <a:lnTo>
                    <a:pt x="358152" y="133858"/>
                  </a:lnTo>
                  <a:lnTo>
                    <a:pt x="339775" y="90309"/>
                  </a:lnTo>
                  <a:lnTo>
                    <a:pt x="311264" y="53403"/>
                  </a:lnTo>
                  <a:lnTo>
                    <a:pt x="274358" y="24892"/>
                  </a:lnTo>
                  <a:lnTo>
                    <a:pt x="230797" y="6515"/>
                  </a:lnTo>
                  <a:lnTo>
                    <a:pt x="182333" y="0"/>
                  </a:lnTo>
                  <a:lnTo>
                    <a:pt x="133858" y="6515"/>
                  </a:lnTo>
                  <a:lnTo>
                    <a:pt x="90297" y="24892"/>
                  </a:lnTo>
                  <a:lnTo>
                    <a:pt x="53403" y="53403"/>
                  </a:lnTo>
                  <a:lnTo>
                    <a:pt x="24892" y="90309"/>
                  </a:lnTo>
                  <a:lnTo>
                    <a:pt x="6502" y="133858"/>
                  </a:lnTo>
                  <a:lnTo>
                    <a:pt x="0" y="182333"/>
                  </a:lnTo>
                  <a:lnTo>
                    <a:pt x="6502" y="230809"/>
                  </a:lnTo>
                  <a:lnTo>
                    <a:pt x="24892" y="274358"/>
                  </a:lnTo>
                  <a:lnTo>
                    <a:pt x="53403" y="311264"/>
                  </a:lnTo>
                  <a:lnTo>
                    <a:pt x="90297" y="339775"/>
                  </a:lnTo>
                  <a:lnTo>
                    <a:pt x="133858" y="358152"/>
                  </a:lnTo>
                  <a:lnTo>
                    <a:pt x="182333" y="364667"/>
                  </a:lnTo>
                  <a:lnTo>
                    <a:pt x="230797" y="358152"/>
                  </a:lnTo>
                  <a:lnTo>
                    <a:pt x="274358" y="339775"/>
                  </a:lnTo>
                  <a:lnTo>
                    <a:pt x="311264" y="311264"/>
                  </a:lnTo>
                  <a:lnTo>
                    <a:pt x="339775" y="274358"/>
                  </a:lnTo>
                  <a:lnTo>
                    <a:pt x="358152" y="230809"/>
                  </a:lnTo>
                  <a:lnTo>
                    <a:pt x="364667" y="182333"/>
                  </a:lnTo>
                  <a:close/>
                </a:path>
                <a:path w="13465175" h="365125">
                  <a:moveTo>
                    <a:pt x="6948360" y="182333"/>
                  </a:moveTo>
                  <a:lnTo>
                    <a:pt x="6941845" y="133858"/>
                  </a:lnTo>
                  <a:lnTo>
                    <a:pt x="6923468" y="90309"/>
                  </a:lnTo>
                  <a:lnTo>
                    <a:pt x="6894957" y="53403"/>
                  </a:lnTo>
                  <a:lnTo>
                    <a:pt x="6858063" y="24892"/>
                  </a:lnTo>
                  <a:lnTo>
                    <a:pt x="6814502" y="6515"/>
                  </a:lnTo>
                  <a:lnTo>
                    <a:pt x="6766026" y="0"/>
                  </a:lnTo>
                  <a:lnTo>
                    <a:pt x="6717551" y="6515"/>
                  </a:lnTo>
                  <a:lnTo>
                    <a:pt x="6674002" y="24892"/>
                  </a:lnTo>
                  <a:lnTo>
                    <a:pt x="6637096" y="53403"/>
                  </a:lnTo>
                  <a:lnTo>
                    <a:pt x="6608585" y="90309"/>
                  </a:lnTo>
                  <a:lnTo>
                    <a:pt x="6590208" y="133858"/>
                  </a:lnTo>
                  <a:lnTo>
                    <a:pt x="6583693" y="182333"/>
                  </a:lnTo>
                  <a:lnTo>
                    <a:pt x="6590208" y="230809"/>
                  </a:lnTo>
                  <a:lnTo>
                    <a:pt x="6608585" y="274358"/>
                  </a:lnTo>
                  <a:lnTo>
                    <a:pt x="6637096" y="311264"/>
                  </a:lnTo>
                  <a:lnTo>
                    <a:pt x="6674002" y="339775"/>
                  </a:lnTo>
                  <a:lnTo>
                    <a:pt x="6717551" y="358152"/>
                  </a:lnTo>
                  <a:lnTo>
                    <a:pt x="6766026" y="364667"/>
                  </a:lnTo>
                  <a:lnTo>
                    <a:pt x="6814502" y="358152"/>
                  </a:lnTo>
                  <a:lnTo>
                    <a:pt x="6858063" y="339775"/>
                  </a:lnTo>
                  <a:lnTo>
                    <a:pt x="6894957" y="311264"/>
                  </a:lnTo>
                  <a:lnTo>
                    <a:pt x="6923468" y="274358"/>
                  </a:lnTo>
                  <a:lnTo>
                    <a:pt x="6941845" y="230809"/>
                  </a:lnTo>
                  <a:lnTo>
                    <a:pt x="6948360" y="182333"/>
                  </a:lnTo>
                  <a:close/>
                </a:path>
                <a:path w="13465175" h="365125">
                  <a:moveTo>
                    <a:pt x="13465124" y="182333"/>
                  </a:moveTo>
                  <a:lnTo>
                    <a:pt x="13458609" y="133858"/>
                  </a:lnTo>
                  <a:lnTo>
                    <a:pt x="13440220" y="90309"/>
                  </a:lnTo>
                  <a:lnTo>
                    <a:pt x="13411708" y="53403"/>
                  </a:lnTo>
                  <a:lnTo>
                    <a:pt x="13374815" y="24892"/>
                  </a:lnTo>
                  <a:lnTo>
                    <a:pt x="13331254" y="6515"/>
                  </a:lnTo>
                  <a:lnTo>
                    <a:pt x="13282778" y="0"/>
                  </a:lnTo>
                  <a:lnTo>
                    <a:pt x="13234315" y="6515"/>
                  </a:lnTo>
                  <a:lnTo>
                    <a:pt x="13190754" y="24892"/>
                  </a:lnTo>
                  <a:lnTo>
                    <a:pt x="13153847" y="53403"/>
                  </a:lnTo>
                  <a:lnTo>
                    <a:pt x="13125336" y="90309"/>
                  </a:lnTo>
                  <a:lnTo>
                    <a:pt x="13106959" y="133858"/>
                  </a:lnTo>
                  <a:lnTo>
                    <a:pt x="13100444" y="182333"/>
                  </a:lnTo>
                  <a:lnTo>
                    <a:pt x="13106959" y="230809"/>
                  </a:lnTo>
                  <a:lnTo>
                    <a:pt x="13125336" y="274358"/>
                  </a:lnTo>
                  <a:lnTo>
                    <a:pt x="13153847" y="311264"/>
                  </a:lnTo>
                  <a:lnTo>
                    <a:pt x="13190754" y="339775"/>
                  </a:lnTo>
                  <a:lnTo>
                    <a:pt x="13234315" y="358152"/>
                  </a:lnTo>
                  <a:lnTo>
                    <a:pt x="13282778" y="364667"/>
                  </a:lnTo>
                  <a:lnTo>
                    <a:pt x="13331254" y="358152"/>
                  </a:lnTo>
                  <a:lnTo>
                    <a:pt x="13374815" y="339775"/>
                  </a:lnTo>
                  <a:lnTo>
                    <a:pt x="13411708" y="311264"/>
                  </a:lnTo>
                  <a:lnTo>
                    <a:pt x="13440220" y="274358"/>
                  </a:lnTo>
                  <a:lnTo>
                    <a:pt x="13458609" y="230809"/>
                  </a:lnTo>
                  <a:lnTo>
                    <a:pt x="13465124" y="182333"/>
                  </a:lnTo>
                  <a:close/>
                </a:path>
              </a:pathLst>
            </a:custGeom>
            <a:solidFill>
              <a:srgbClr val="0A206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0475" y="0"/>
            <a:ext cx="18267680" cy="10382250"/>
            <a:chOff x="20475" y="0"/>
            <a:chExt cx="18267680" cy="1038225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5" y="0"/>
              <a:ext cx="18267524" cy="10287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42404" y="1095397"/>
              <a:ext cx="16240125" cy="9191625"/>
            </a:xfrm>
            <a:custGeom>
              <a:avLst/>
              <a:gdLst/>
              <a:ahLst/>
              <a:cxnLst/>
              <a:rect l="l" t="t" r="r" b="b"/>
              <a:pathLst>
                <a:path w="16240125" h="9191625">
                  <a:moveTo>
                    <a:pt x="0" y="9191602"/>
                  </a:moveTo>
                  <a:lnTo>
                    <a:pt x="0" y="0"/>
                  </a:lnTo>
                  <a:lnTo>
                    <a:pt x="16240123" y="0"/>
                  </a:lnTo>
                </a:path>
              </a:pathLst>
            </a:custGeom>
            <a:ln w="190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76235" y="1559394"/>
              <a:ext cx="15972790" cy="8043545"/>
            </a:xfrm>
            <a:custGeom>
              <a:avLst/>
              <a:gdLst/>
              <a:ahLst/>
              <a:cxnLst/>
              <a:rect l="l" t="t" r="r" b="b"/>
              <a:pathLst>
                <a:path w="15972790" h="8043545">
                  <a:moveTo>
                    <a:pt x="5068671" y="6214554"/>
                  </a:moveTo>
                  <a:lnTo>
                    <a:pt x="5066220" y="6165862"/>
                  </a:lnTo>
                  <a:lnTo>
                    <a:pt x="5059007" y="6118568"/>
                  </a:lnTo>
                  <a:lnTo>
                    <a:pt x="5047272" y="6072937"/>
                  </a:lnTo>
                  <a:lnTo>
                    <a:pt x="5031257" y="6029172"/>
                  </a:lnTo>
                  <a:lnTo>
                    <a:pt x="5011191" y="5987542"/>
                  </a:lnTo>
                  <a:lnTo>
                    <a:pt x="4987341" y="5948273"/>
                  </a:lnTo>
                  <a:lnTo>
                    <a:pt x="4959921" y="5911608"/>
                  </a:lnTo>
                  <a:lnTo>
                    <a:pt x="4929187" y="5877788"/>
                  </a:lnTo>
                  <a:lnTo>
                    <a:pt x="4895367" y="5847054"/>
                  </a:lnTo>
                  <a:lnTo>
                    <a:pt x="4858702" y="5819635"/>
                  </a:lnTo>
                  <a:lnTo>
                    <a:pt x="4819434" y="5795784"/>
                  </a:lnTo>
                  <a:lnTo>
                    <a:pt x="4777803" y="5775731"/>
                  </a:lnTo>
                  <a:lnTo>
                    <a:pt x="4734052" y="5759716"/>
                  </a:lnTo>
                  <a:lnTo>
                    <a:pt x="4688408" y="5747982"/>
                  </a:lnTo>
                  <a:lnTo>
                    <a:pt x="4641126" y="5740768"/>
                  </a:lnTo>
                  <a:lnTo>
                    <a:pt x="4592421" y="5738304"/>
                  </a:lnTo>
                  <a:lnTo>
                    <a:pt x="476250" y="5738304"/>
                  </a:lnTo>
                  <a:lnTo>
                    <a:pt x="427545" y="5740768"/>
                  </a:lnTo>
                  <a:lnTo>
                    <a:pt x="380263" y="5747982"/>
                  </a:lnTo>
                  <a:lnTo>
                    <a:pt x="334619" y="5759716"/>
                  </a:lnTo>
                  <a:lnTo>
                    <a:pt x="290868" y="5775731"/>
                  </a:lnTo>
                  <a:lnTo>
                    <a:pt x="249237" y="5795784"/>
                  </a:lnTo>
                  <a:lnTo>
                    <a:pt x="209969" y="5819635"/>
                  </a:lnTo>
                  <a:lnTo>
                    <a:pt x="173304" y="5847054"/>
                  </a:lnTo>
                  <a:lnTo>
                    <a:pt x="139484" y="5877788"/>
                  </a:lnTo>
                  <a:lnTo>
                    <a:pt x="108750" y="5911608"/>
                  </a:lnTo>
                  <a:lnTo>
                    <a:pt x="81330" y="5948273"/>
                  </a:lnTo>
                  <a:lnTo>
                    <a:pt x="57480" y="5987542"/>
                  </a:lnTo>
                  <a:lnTo>
                    <a:pt x="37426" y="6029172"/>
                  </a:lnTo>
                  <a:lnTo>
                    <a:pt x="21412" y="6072937"/>
                  </a:lnTo>
                  <a:lnTo>
                    <a:pt x="9664" y="6118568"/>
                  </a:lnTo>
                  <a:lnTo>
                    <a:pt x="2451" y="6165862"/>
                  </a:lnTo>
                  <a:lnTo>
                    <a:pt x="0" y="6214554"/>
                  </a:lnTo>
                  <a:lnTo>
                    <a:pt x="0" y="7567104"/>
                  </a:lnTo>
                  <a:lnTo>
                    <a:pt x="2451" y="7615796"/>
                  </a:lnTo>
                  <a:lnTo>
                    <a:pt x="9664" y="7663091"/>
                  </a:lnTo>
                  <a:lnTo>
                    <a:pt x="21412" y="7708722"/>
                  </a:lnTo>
                  <a:lnTo>
                    <a:pt x="37426" y="7752486"/>
                  </a:lnTo>
                  <a:lnTo>
                    <a:pt x="57480" y="7794117"/>
                  </a:lnTo>
                  <a:lnTo>
                    <a:pt x="81330" y="7833385"/>
                  </a:lnTo>
                  <a:lnTo>
                    <a:pt x="108750" y="7870037"/>
                  </a:lnTo>
                  <a:lnTo>
                    <a:pt x="139484" y="7903858"/>
                  </a:lnTo>
                  <a:lnTo>
                    <a:pt x="173304" y="7934604"/>
                  </a:lnTo>
                  <a:lnTo>
                    <a:pt x="209969" y="7962024"/>
                  </a:lnTo>
                  <a:lnTo>
                    <a:pt x="249237" y="7985874"/>
                  </a:lnTo>
                  <a:lnTo>
                    <a:pt x="290868" y="8005927"/>
                  </a:lnTo>
                  <a:lnTo>
                    <a:pt x="334619" y="8021942"/>
                  </a:lnTo>
                  <a:lnTo>
                    <a:pt x="380263" y="8033677"/>
                  </a:lnTo>
                  <a:lnTo>
                    <a:pt x="427545" y="8040891"/>
                  </a:lnTo>
                  <a:lnTo>
                    <a:pt x="476250" y="8043354"/>
                  </a:lnTo>
                  <a:lnTo>
                    <a:pt x="4592421" y="8043354"/>
                  </a:lnTo>
                  <a:lnTo>
                    <a:pt x="4641126" y="8040891"/>
                  </a:lnTo>
                  <a:lnTo>
                    <a:pt x="4688408" y="8033677"/>
                  </a:lnTo>
                  <a:lnTo>
                    <a:pt x="4734052" y="8021942"/>
                  </a:lnTo>
                  <a:lnTo>
                    <a:pt x="4777803" y="8005927"/>
                  </a:lnTo>
                  <a:lnTo>
                    <a:pt x="4819434" y="7985874"/>
                  </a:lnTo>
                  <a:lnTo>
                    <a:pt x="4858702" y="7962024"/>
                  </a:lnTo>
                  <a:lnTo>
                    <a:pt x="4895367" y="7934604"/>
                  </a:lnTo>
                  <a:lnTo>
                    <a:pt x="4929187" y="7903858"/>
                  </a:lnTo>
                  <a:lnTo>
                    <a:pt x="4959921" y="7870037"/>
                  </a:lnTo>
                  <a:lnTo>
                    <a:pt x="4987341" y="7833385"/>
                  </a:lnTo>
                  <a:lnTo>
                    <a:pt x="5011191" y="7794117"/>
                  </a:lnTo>
                  <a:lnTo>
                    <a:pt x="5031257" y="7752486"/>
                  </a:lnTo>
                  <a:lnTo>
                    <a:pt x="5047272" y="7708722"/>
                  </a:lnTo>
                  <a:lnTo>
                    <a:pt x="5059007" y="7663091"/>
                  </a:lnTo>
                  <a:lnTo>
                    <a:pt x="5066220" y="7615796"/>
                  </a:lnTo>
                  <a:lnTo>
                    <a:pt x="5068671" y="7567104"/>
                  </a:lnTo>
                  <a:lnTo>
                    <a:pt x="5068671" y="6214554"/>
                  </a:lnTo>
                  <a:close/>
                </a:path>
                <a:path w="15972790" h="8043545">
                  <a:moveTo>
                    <a:pt x="6730682" y="2778112"/>
                  </a:moveTo>
                  <a:lnTo>
                    <a:pt x="6728219" y="2729420"/>
                  </a:lnTo>
                  <a:lnTo>
                    <a:pt x="6721005" y="2682138"/>
                  </a:lnTo>
                  <a:lnTo>
                    <a:pt x="6709270" y="2636494"/>
                  </a:lnTo>
                  <a:lnTo>
                    <a:pt x="6693255" y="2592743"/>
                  </a:lnTo>
                  <a:lnTo>
                    <a:pt x="6673202" y="2551099"/>
                  </a:lnTo>
                  <a:lnTo>
                    <a:pt x="6649352" y="2511844"/>
                  </a:lnTo>
                  <a:lnTo>
                    <a:pt x="6621932" y="2475179"/>
                  </a:lnTo>
                  <a:lnTo>
                    <a:pt x="6591198" y="2441359"/>
                  </a:lnTo>
                  <a:lnTo>
                    <a:pt x="6557378" y="2410612"/>
                  </a:lnTo>
                  <a:lnTo>
                    <a:pt x="6520713" y="2383205"/>
                  </a:lnTo>
                  <a:lnTo>
                    <a:pt x="6481445" y="2359342"/>
                  </a:lnTo>
                  <a:lnTo>
                    <a:pt x="6439814" y="2339289"/>
                  </a:lnTo>
                  <a:lnTo>
                    <a:pt x="6396050" y="2323274"/>
                  </a:lnTo>
                  <a:lnTo>
                    <a:pt x="6350419" y="2311539"/>
                  </a:lnTo>
                  <a:lnTo>
                    <a:pt x="6303124" y="2304326"/>
                  </a:lnTo>
                  <a:lnTo>
                    <a:pt x="6254432" y="2301862"/>
                  </a:lnTo>
                  <a:lnTo>
                    <a:pt x="476250" y="2301862"/>
                  </a:lnTo>
                  <a:lnTo>
                    <a:pt x="427545" y="2304326"/>
                  </a:lnTo>
                  <a:lnTo>
                    <a:pt x="380263" y="2311539"/>
                  </a:lnTo>
                  <a:lnTo>
                    <a:pt x="334619" y="2323274"/>
                  </a:lnTo>
                  <a:lnTo>
                    <a:pt x="290868" y="2339289"/>
                  </a:lnTo>
                  <a:lnTo>
                    <a:pt x="249237" y="2359342"/>
                  </a:lnTo>
                  <a:lnTo>
                    <a:pt x="209969" y="2383205"/>
                  </a:lnTo>
                  <a:lnTo>
                    <a:pt x="173304" y="2410612"/>
                  </a:lnTo>
                  <a:lnTo>
                    <a:pt x="139484" y="2441359"/>
                  </a:lnTo>
                  <a:lnTo>
                    <a:pt x="108750" y="2475179"/>
                  </a:lnTo>
                  <a:lnTo>
                    <a:pt x="81330" y="2511844"/>
                  </a:lnTo>
                  <a:lnTo>
                    <a:pt x="57480" y="2551099"/>
                  </a:lnTo>
                  <a:lnTo>
                    <a:pt x="37426" y="2592743"/>
                  </a:lnTo>
                  <a:lnTo>
                    <a:pt x="21412" y="2636494"/>
                  </a:lnTo>
                  <a:lnTo>
                    <a:pt x="9664" y="2682138"/>
                  </a:lnTo>
                  <a:lnTo>
                    <a:pt x="2451" y="2729420"/>
                  </a:lnTo>
                  <a:lnTo>
                    <a:pt x="0" y="2778112"/>
                  </a:lnTo>
                  <a:lnTo>
                    <a:pt x="0" y="4921059"/>
                  </a:lnTo>
                  <a:lnTo>
                    <a:pt x="2451" y="4969751"/>
                  </a:lnTo>
                  <a:lnTo>
                    <a:pt x="9664" y="5017033"/>
                  </a:lnTo>
                  <a:lnTo>
                    <a:pt x="21412" y="5062677"/>
                  </a:lnTo>
                  <a:lnTo>
                    <a:pt x="37426" y="5106428"/>
                  </a:lnTo>
                  <a:lnTo>
                    <a:pt x="57480" y="5148059"/>
                  </a:lnTo>
                  <a:lnTo>
                    <a:pt x="81330" y="5187327"/>
                  </a:lnTo>
                  <a:lnTo>
                    <a:pt x="108750" y="5223992"/>
                  </a:lnTo>
                  <a:lnTo>
                    <a:pt x="139484" y="5257812"/>
                  </a:lnTo>
                  <a:lnTo>
                    <a:pt x="173304" y="5288546"/>
                  </a:lnTo>
                  <a:lnTo>
                    <a:pt x="209969" y="5315966"/>
                  </a:lnTo>
                  <a:lnTo>
                    <a:pt x="249237" y="5339829"/>
                  </a:lnTo>
                  <a:lnTo>
                    <a:pt x="290868" y="5359882"/>
                  </a:lnTo>
                  <a:lnTo>
                    <a:pt x="334619" y="5375897"/>
                  </a:lnTo>
                  <a:lnTo>
                    <a:pt x="380263" y="5387632"/>
                  </a:lnTo>
                  <a:lnTo>
                    <a:pt x="427545" y="5394845"/>
                  </a:lnTo>
                  <a:lnTo>
                    <a:pt x="476250" y="5397309"/>
                  </a:lnTo>
                  <a:lnTo>
                    <a:pt x="6254432" y="5397309"/>
                  </a:lnTo>
                  <a:lnTo>
                    <a:pt x="6303124" y="5394845"/>
                  </a:lnTo>
                  <a:lnTo>
                    <a:pt x="6350419" y="5387632"/>
                  </a:lnTo>
                  <a:lnTo>
                    <a:pt x="6396050" y="5375897"/>
                  </a:lnTo>
                  <a:lnTo>
                    <a:pt x="6439814" y="5359882"/>
                  </a:lnTo>
                  <a:lnTo>
                    <a:pt x="6481445" y="5339829"/>
                  </a:lnTo>
                  <a:lnTo>
                    <a:pt x="6520713" y="5315966"/>
                  </a:lnTo>
                  <a:lnTo>
                    <a:pt x="6557378" y="5288546"/>
                  </a:lnTo>
                  <a:lnTo>
                    <a:pt x="6591198" y="5257812"/>
                  </a:lnTo>
                  <a:lnTo>
                    <a:pt x="6621932" y="5223992"/>
                  </a:lnTo>
                  <a:lnTo>
                    <a:pt x="6649352" y="5187327"/>
                  </a:lnTo>
                  <a:lnTo>
                    <a:pt x="6673202" y="5148059"/>
                  </a:lnTo>
                  <a:lnTo>
                    <a:pt x="6693255" y="5106428"/>
                  </a:lnTo>
                  <a:lnTo>
                    <a:pt x="6709270" y="5062677"/>
                  </a:lnTo>
                  <a:lnTo>
                    <a:pt x="6721005" y="5017033"/>
                  </a:lnTo>
                  <a:lnTo>
                    <a:pt x="6728219" y="4969751"/>
                  </a:lnTo>
                  <a:lnTo>
                    <a:pt x="6730682" y="4921059"/>
                  </a:lnTo>
                  <a:lnTo>
                    <a:pt x="6730682" y="2778112"/>
                  </a:lnTo>
                  <a:close/>
                </a:path>
                <a:path w="15972790" h="8043545">
                  <a:moveTo>
                    <a:pt x="10522572" y="6214554"/>
                  </a:moveTo>
                  <a:lnTo>
                    <a:pt x="10520121" y="6165862"/>
                  </a:lnTo>
                  <a:lnTo>
                    <a:pt x="10512895" y="6118568"/>
                  </a:lnTo>
                  <a:lnTo>
                    <a:pt x="10501160" y="6072937"/>
                  </a:lnTo>
                  <a:lnTo>
                    <a:pt x="10485145" y="6029172"/>
                  </a:lnTo>
                  <a:lnTo>
                    <a:pt x="10465092" y="5987542"/>
                  </a:lnTo>
                  <a:lnTo>
                    <a:pt x="10441241" y="5948273"/>
                  </a:lnTo>
                  <a:lnTo>
                    <a:pt x="10413822" y="5911608"/>
                  </a:lnTo>
                  <a:lnTo>
                    <a:pt x="10383088" y="5877788"/>
                  </a:lnTo>
                  <a:lnTo>
                    <a:pt x="10349268" y="5847054"/>
                  </a:lnTo>
                  <a:lnTo>
                    <a:pt x="10312603" y="5819635"/>
                  </a:lnTo>
                  <a:lnTo>
                    <a:pt x="10273335" y="5795784"/>
                  </a:lnTo>
                  <a:lnTo>
                    <a:pt x="10231704" y="5775731"/>
                  </a:lnTo>
                  <a:lnTo>
                    <a:pt x="10187953" y="5759716"/>
                  </a:lnTo>
                  <a:lnTo>
                    <a:pt x="10142309" y="5747982"/>
                  </a:lnTo>
                  <a:lnTo>
                    <a:pt x="10095014" y="5740768"/>
                  </a:lnTo>
                  <a:lnTo>
                    <a:pt x="10046322" y="5738304"/>
                  </a:lnTo>
                  <a:lnTo>
                    <a:pt x="5930138" y="5738304"/>
                  </a:lnTo>
                  <a:lnTo>
                    <a:pt x="5881446" y="5740768"/>
                  </a:lnTo>
                  <a:lnTo>
                    <a:pt x="5834164" y="5747982"/>
                  </a:lnTo>
                  <a:lnTo>
                    <a:pt x="5788520" y="5759716"/>
                  </a:lnTo>
                  <a:lnTo>
                    <a:pt x="5744769" y="5775731"/>
                  </a:lnTo>
                  <a:lnTo>
                    <a:pt x="5703138" y="5795784"/>
                  </a:lnTo>
                  <a:lnTo>
                    <a:pt x="5663870" y="5819635"/>
                  </a:lnTo>
                  <a:lnTo>
                    <a:pt x="5627205" y="5847054"/>
                  </a:lnTo>
                  <a:lnTo>
                    <a:pt x="5593385" y="5877788"/>
                  </a:lnTo>
                  <a:lnTo>
                    <a:pt x="5562651" y="5911608"/>
                  </a:lnTo>
                  <a:lnTo>
                    <a:pt x="5535231" y="5948273"/>
                  </a:lnTo>
                  <a:lnTo>
                    <a:pt x="5511368" y="5987542"/>
                  </a:lnTo>
                  <a:lnTo>
                    <a:pt x="5491315" y="6029172"/>
                  </a:lnTo>
                  <a:lnTo>
                    <a:pt x="5475300" y="6072937"/>
                  </a:lnTo>
                  <a:lnTo>
                    <a:pt x="5463565" y="6118568"/>
                  </a:lnTo>
                  <a:lnTo>
                    <a:pt x="5456352" y="6165862"/>
                  </a:lnTo>
                  <a:lnTo>
                    <a:pt x="5453888" y="6214554"/>
                  </a:lnTo>
                  <a:lnTo>
                    <a:pt x="5453888" y="7567104"/>
                  </a:lnTo>
                  <a:lnTo>
                    <a:pt x="5456352" y="7615796"/>
                  </a:lnTo>
                  <a:lnTo>
                    <a:pt x="5463565" y="7663091"/>
                  </a:lnTo>
                  <a:lnTo>
                    <a:pt x="5475300" y="7708722"/>
                  </a:lnTo>
                  <a:lnTo>
                    <a:pt x="5491315" y="7752486"/>
                  </a:lnTo>
                  <a:lnTo>
                    <a:pt x="5511368" y="7794117"/>
                  </a:lnTo>
                  <a:lnTo>
                    <a:pt x="5535231" y="7833385"/>
                  </a:lnTo>
                  <a:lnTo>
                    <a:pt x="5562651" y="7870037"/>
                  </a:lnTo>
                  <a:lnTo>
                    <a:pt x="5593385" y="7903858"/>
                  </a:lnTo>
                  <a:lnTo>
                    <a:pt x="5627205" y="7934604"/>
                  </a:lnTo>
                  <a:lnTo>
                    <a:pt x="5663870" y="7962024"/>
                  </a:lnTo>
                  <a:lnTo>
                    <a:pt x="5703138" y="7985874"/>
                  </a:lnTo>
                  <a:lnTo>
                    <a:pt x="5744769" y="8005927"/>
                  </a:lnTo>
                  <a:lnTo>
                    <a:pt x="5788520" y="8021942"/>
                  </a:lnTo>
                  <a:lnTo>
                    <a:pt x="5834164" y="8033677"/>
                  </a:lnTo>
                  <a:lnTo>
                    <a:pt x="5881446" y="8040891"/>
                  </a:lnTo>
                  <a:lnTo>
                    <a:pt x="5930138" y="8043354"/>
                  </a:lnTo>
                  <a:lnTo>
                    <a:pt x="10046322" y="8043354"/>
                  </a:lnTo>
                  <a:lnTo>
                    <a:pt x="10095014" y="8040891"/>
                  </a:lnTo>
                  <a:lnTo>
                    <a:pt x="10142309" y="8033677"/>
                  </a:lnTo>
                  <a:lnTo>
                    <a:pt x="10187953" y="8021942"/>
                  </a:lnTo>
                  <a:lnTo>
                    <a:pt x="10231704" y="8005927"/>
                  </a:lnTo>
                  <a:lnTo>
                    <a:pt x="10273335" y="7985874"/>
                  </a:lnTo>
                  <a:lnTo>
                    <a:pt x="10312603" y="7962024"/>
                  </a:lnTo>
                  <a:lnTo>
                    <a:pt x="10349268" y="7934604"/>
                  </a:lnTo>
                  <a:lnTo>
                    <a:pt x="10383088" y="7903858"/>
                  </a:lnTo>
                  <a:lnTo>
                    <a:pt x="10413822" y="7870037"/>
                  </a:lnTo>
                  <a:lnTo>
                    <a:pt x="10441241" y="7833385"/>
                  </a:lnTo>
                  <a:lnTo>
                    <a:pt x="10465092" y="7794117"/>
                  </a:lnTo>
                  <a:lnTo>
                    <a:pt x="10485145" y="7752486"/>
                  </a:lnTo>
                  <a:lnTo>
                    <a:pt x="10501160" y="7708722"/>
                  </a:lnTo>
                  <a:lnTo>
                    <a:pt x="10512895" y="7663091"/>
                  </a:lnTo>
                  <a:lnTo>
                    <a:pt x="10520121" y="7615796"/>
                  </a:lnTo>
                  <a:lnTo>
                    <a:pt x="10522572" y="7567104"/>
                  </a:lnTo>
                  <a:lnTo>
                    <a:pt x="10522572" y="6214554"/>
                  </a:lnTo>
                  <a:close/>
                </a:path>
                <a:path w="15972790" h="8043545">
                  <a:moveTo>
                    <a:pt x="15672956" y="438810"/>
                  </a:moveTo>
                  <a:lnTo>
                    <a:pt x="15665171" y="380263"/>
                  </a:lnTo>
                  <a:lnTo>
                    <a:pt x="15653436" y="334619"/>
                  </a:lnTo>
                  <a:lnTo>
                    <a:pt x="15637421" y="290868"/>
                  </a:lnTo>
                  <a:lnTo>
                    <a:pt x="15617368" y="249237"/>
                  </a:lnTo>
                  <a:lnTo>
                    <a:pt x="15593505" y="209969"/>
                  </a:lnTo>
                  <a:lnTo>
                    <a:pt x="15566085" y="173304"/>
                  </a:lnTo>
                  <a:lnTo>
                    <a:pt x="15535351" y="139484"/>
                  </a:lnTo>
                  <a:lnTo>
                    <a:pt x="15501531" y="108750"/>
                  </a:lnTo>
                  <a:lnTo>
                    <a:pt x="15464866" y="81330"/>
                  </a:lnTo>
                  <a:lnTo>
                    <a:pt x="15425598" y="57480"/>
                  </a:lnTo>
                  <a:lnTo>
                    <a:pt x="15383967" y="37426"/>
                  </a:lnTo>
                  <a:lnTo>
                    <a:pt x="15340216" y="21412"/>
                  </a:lnTo>
                  <a:lnTo>
                    <a:pt x="15294572" y="9677"/>
                  </a:lnTo>
                  <a:lnTo>
                    <a:pt x="15247290" y="2451"/>
                  </a:lnTo>
                  <a:lnTo>
                    <a:pt x="15198598" y="0"/>
                  </a:lnTo>
                  <a:lnTo>
                    <a:pt x="736917" y="0"/>
                  </a:lnTo>
                  <a:lnTo>
                    <a:pt x="688225" y="2451"/>
                  </a:lnTo>
                  <a:lnTo>
                    <a:pt x="640943" y="9677"/>
                  </a:lnTo>
                  <a:lnTo>
                    <a:pt x="595299" y="21412"/>
                  </a:lnTo>
                  <a:lnTo>
                    <a:pt x="551548" y="37426"/>
                  </a:lnTo>
                  <a:lnTo>
                    <a:pt x="509917" y="57480"/>
                  </a:lnTo>
                  <a:lnTo>
                    <a:pt x="470649" y="81330"/>
                  </a:lnTo>
                  <a:lnTo>
                    <a:pt x="433984" y="108750"/>
                  </a:lnTo>
                  <a:lnTo>
                    <a:pt x="400164" y="139484"/>
                  </a:lnTo>
                  <a:lnTo>
                    <a:pt x="369430" y="173304"/>
                  </a:lnTo>
                  <a:lnTo>
                    <a:pt x="342011" y="209969"/>
                  </a:lnTo>
                  <a:lnTo>
                    <a:pt x="318147" y="249237"/>
                  </a:lnTo>
                  <a:lnTo>
                    <a:pt x="298094" y="290868"/>
                  </a:lnTo>
                  <a:lnTo>
                    <a:pt x="282079" y="334619"/>
                  </a:lnTo>
                  <a:lnTo>
                    <a:pt x="270344" y="380263"/>
                  </a:lnTo>
                  <a:lnTo>
                    <a:pt x="263131" y="427558"/>
                  </a:lnTo>
                  <a:lnTo>
                    <a:pt x="260667" y="476250"/>
                  </a:lnTo>
                  <a:lnTo>
                    <a:pt x="260667" y="1539862"/>
                  </a:lnTo>
                  <a:lnTo>
                    <a:pt x="263131" y="1588554"/>
                  </a:lnTo>
                  <a:lnTo>
                    <a:pt x="270344" y="1635848"/>
                  </a:lnTo>
                  <a:lnTo>
                    <a:pt x="282079" y="1681492"/>
                  </a:lnTo>
                  <a:lnTo>
                    <a:pt x="298094" y="1725244"/>
                  </a:lnTo>
                  <a:lnTo>
                    <a:pt x="318147" y="1766874"/>
                  </a:lnTo>
                  <a:lnTo>
                    <a:pt x="342011" y="1806143"/>
                  </a:lnTo>
                  <a:lnTo>
                    <a:pt x="369430" y="1842808"/>
                  </a:lnTo>
                  <a:lnTo>
                    <a:pt x="400164" y="1876628"/>
                  </a:lnTo>
                  <a:lnTo>
                    <a:pt x="433984" y="1907362"/>
                  </a:lnTo>
                  <a:lnTo>
                    <a:pt x="470649" y="1934781"/>
                  </a:lnTo>
                  <a:lnTo>
                    <a:pt x="509917" y="1958632"/>
                  </a:lnTo>
                  <a:lnTo>
                    <a:pt x="551548" y="1978685"/>
                  </a:lnTo>
                  <a:lnTo>
                    <a:pt x="595299" y="1994700"/>
                  </a:lnTo>
                  <a:lnTo>
                    <a:pt x="640943" y="2006434"/>
                  </a:lnTo>
                  <a:lnTo>
                    <a:pt x="688225" y="2013661"/>
                  </a:lnTo>
                  <a:lnTo>
                    <a:pt x="736917" y="2016112"/>
                  </a:lnTo>
                  <a:lnTo>
                    <a:pt x="15198598" y="2016112"/>
                  </a:lnTo>
                  <a:lnTo>
                    <a:pt x="15247290" y="2013661"/>
                  </a:lnTo>
                  <a:lnTo>
                    <a:pt x="15294572" y="2006434"/>
                  </a:lnTo>
                  <a:lnTo>
                    <a:pt x="15340216" y="1994700"/>
                  </a:lnTo>
                  <a:lnTo>
                    <a:pt x="15383967" y="1978685"/>
                  </a:lnTo>
                  <a:lnTo>
                    <a:pt x="15425598" y="1958632"/>
                  </a:lnTo>
                  <a:lnTo>
                    <a:pt x="15464866" y="1934781"/>
                  </a:lnTo>
                  <a:lnTo>
                    <a:pt x="15501531" y="1907362"/>
                  </a:lnTo>
                  <a:lnTo>
                    <a:pt x="15535351" y="1876628"/>
                  </a:lnTo>
                  <a:lnTo>
                    <a:pt x="15566085" y="1842808"/>
                  </a:lnTo>
                  <a:lnTo>
                    <a:pt x="15593505" y="1806143"/>
                  </a:lnTo>
                  <a:lnTo>
                    <a:pt x="15617368" y="1766874"/>
                  </a:lnTo>
                  <a:lnTo>
                    <a:pt x="15637421" y="1725244"/>
                  </a:lnTo>
                  <a:lnTo>
                    <a:pt x="15653436" y="1681492"/>
                  </a:lnTo>
                  <a:lnTo>
                    <a:pt x="15665171" y="1635848"/>
                  </a:lnTo>
                  <a:lnTo>
                    <a:pt x="15672384" y="1588554"/>
                  </a:lnTo>
                  <a:lnTo>
                    <a:pt x="15672956" y="1577301"/>
                  </a:lnTo>
                  <a:lnTo>
                    <a:pt x="15672956" y="438810"/>
                  </a:lnTo>
                  <a:close/>
                </a:path>
                <a:path w="15972790" h="8043545">
                  <a:moveTo>
                    <a:pt x="15972257" y="6214554"/>
                  </a:moveTo>
                  <a:lnTo>
                    <a:pt x="15969793" y="6165862"/>
                  </a:lnTo>
                  <a:lnTo>
                    <a:pt x="15962579" y="6118568"/>
                  </a:lnTo>
                  <a:lnTo>
                    <a:pt x="15950845" y="6072937"/>
                  </a:lnTo>
                  <a:lnTo>
                    <a:pt x="15934830" y="6029172"/>
                  </a:lnTo>
                  <a:lnTo>
                    <a:pt x="15914777" y="5987542"/>
                  </a:lnTo>
                  <a:lnTo>
                    <a:pt x="15890926" y="5948273"/>
                  </a:lnTo>
                  <a:lnTo>
                    <a:pt x="15863507" y="5911608"/>
                  </a:lnTo>
                  <a:lnTo>
                    <a:pt x="15832760" y="5877788"/>
                  </a:lnTo>
                  <a:lnTo>
                    <a:pt x="15798940" y="5847054"/>
                  </a:lnTo>
                  <a:lnTo>
                    <a:pt x="15762288" y="5819635"/>
                  </a:lnTo>
                  <a:lnTo>
                    <a:pt x="15723019" y="5795784"/>
                  </a:lnTo>
                  <a:lnTo>
                    <a:pt x="15681389" y="5775731"/>
                  </a:lnTo>
                  <a:lnTo>
                    <a:pt x="15637625" y="5759716"/>
                  </a:lnTo>
                  <a:lnTo>
                    <a:pt x="15591993" y="5747982"/>
                  </a:lnTo>
                  <a:lnTo>
                    <a:pt x="15544699" y="5740768"/>
                  </a:lnTo>
                  <a:lnTo>
                    <a:pt x="15496007" y="5738304"/>
                  </a:lnTo>
                  <a:lnTo>
                    <a:pt x="11379822" y="5738304"/>
                  </a:lnTo>
                  <a:lnTo>
                    <a:pt x="11331131" y="5740768"/>
                  </a:lnTo>
                  <a:lnTo>
                    <a:pt x="11283848" y="5747982"/>
                  </a:lnTo>
                  <a:lnTo>
                    <a:pt x="11238205" y="5759716"/>
                  </a:lnTo>
                  <a:lnTo>
                    <a:pt x="11194440" y="5775731"/>
                  </a:lnTo>
                  <a:lnTo>
                    <a:pt x="11152810" y="5795784"/>
                  </a:lnTo>
                  <a:lnTo>
                    <a:pt x="11113554" y="5819635"/>
                  </a:lnTo>
                  <a:lnTo>
                    <a:pt x="11076889" y="5847054"/>
                  </a:lnTo>
                  <a:lnTo>
                    <a:pt x="11043069" y="5877788"/>
                  </a:lnTo>
                  <a:lnTo>
                    <a:pt x="11012322" y="5911608"/>
                  </a:lnTo>
                  <a:lnTo>
                    <a:pt x="10984916" y="5948273"/>
                  </a:lnTo>
                  <a:lnTo>
                    <a:pt x="10961053" y="5987542"/>
                  </a:lnTo>
                  <a:lnTo>
                    <a:pt x="10940999" y="6029172"/>
                  </a:lnTo>
                  <a:lnTo>
                    <a:pt x="10924985" y="6072937"/>
                  </a:lnTo>
                  <a:lnTo>
                    <a:pt x="10913250" y="6118568"/>
                  </a:lnTo>
                  <a:lnTo>
                    <a:pt x="10906036" y="6165862"/>
                  </a:lnTo>
                  <a:lnTo>
                    <a:pt x="10903572" y="6214554"/>
                  </a:lnTo>
                  <a:lnTo>
                    <a:pt x="10903572" y="7530681"/>
                  </a:lnTo>
                  <a:lnTo>
                    <a:pt x="10906036" y="7579373"/>
                  </a:lnTo>
                  <a:lnTo>
                    <a:pt x="10913250" y="7626667"/>
                  </a:lnTo>
                  <a:lnTo>
                    <a:pt x="10924985" y="7672298"/>
                  </a:lnTo>
                  <a:lnTo>
                    <a:pt x="10940999" y="7716063"/>
                  </a:lnTo>
                  <a:lnTo>
                    <a:pt x="10961053" y="7757693"/>
                  </a:lnTo>
                  <a:lnTo>
                    <a:pt x="10984916" y="7796962"/>
                  </a:lnTo>
                  <a:lnTo>
                    <a:pt x="11012322" y="7833627"/>
                  </a:lnTo>
                  <a:lnTo>
                    <a:pt x="11043069" y="7867447"/>
                  </a:lnTo>
                  <a:lnTo>
                    <a:pt x="11076889" y="7898181"/>
                  </a:lnTo>
                  <a:lnTo>
                    <a:pt x="11113554" y="7925600"/>
                  </a:lnTo>
                  <a:lnTo>
                    <a:pt x="11152810" y="7949451"/>
                  </a:lnTo>
                  <a:lnTo>
                    <a:pt x="11194440" y="7969504"/>
                  </a:lnTo>
                  <a:lnTo>
                    <a:pt x="11238205" y="7985519"/>
                  </a:lnTo>
                  <a:lnTo>
                    <a:pt x="11283848" y="7997253"/>
                  </a:lnTo>
                  <a:lnTo>
                    <a:pt x="11331131" y="8004480"/>
                  </a:lnTo>
                  <a:lnTo>
                    <a:pt x="11379822" y="8006931"/>
                  </a:lnTo>
                  <a:lnTo>
                    <a:pt x="15496007" y="8006931"/>
                  </a:lnTo>
                  <a:lnTo>
                    <a:pt x="15544699" y="8004480"/>
                  </a:lnTo>
                  <a:lnTo>
                    <a:pt x="15591993" y="7997253"/>
                  </a:lnTo>
                  <a:lnTo>
                    <a:pt x="15637625" y="7985519"/>
                  </a:lnTo>
                  <a:lnTo>
                    <a:pt x="15681389" y="7969504"/>
                  </a:lnTo>
                  <a:lnTo>
                    <a:pt x="15723019" y="7949451"/>
                  </a:lnTo>
                  <a:lnTo>
                    <a:pt x="15762288" y="7925600"/>
                  </a:lnTo>
                  <a:lnTo>
                    <a:pt x="15798940" y="7898181"/>
                  </a:lnTo>
                  <a:lnTo>
                    <a:pt x="15832760" y="7867447"/>
                  </a:lnTo>
                  <a:lnTo>
                    <a:pt x="15863507" y="7833627"/>
                  </a:lnTo>
                  <a:lnTo>
                    <a:pt x="15890926" y="7796962"/>
                  </a:lnTo>
                  <a:lnTo>
                    <a:pt x="15914777" y="7757693"/>
                  </a:lnTo>
                  <a:lnTo>
                    <a:pt x="15934830" y="7716063"/>
                  </a:lnTo>
                  <a:lnTo>
                    <a:pt x="15950845" y="7672298"/>
                  </a:lnTo>
                  <a:lnTo>
                    <a:pt x="15962579" y="7626667"/>
                  </a:lnTo>
                  <a:lnTo>
                    <a:pt x="15969793" y="7579373"/>
                  </a:lnTo>
                  <a:lnTo>
                    <a:pt x="15972257" y="7530681"/>
                  </a:lnTo>
                  <a:lnTo>
                    <a:pt x="15972257" y="6214554"/>
                  </a:lnTo>
                  <a:close/>
                </a:path>
              </a:pathLst>
            </a:custGeom>
            <a:solidFill>
              <a:srgbClr val="B06ACC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63" y="0"/>
              <a:ext cx="6797039" cy="18531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5383" y="1704916"/>
            <a:ext cx="3503929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</a:rPr>
              <a:t>MaRKET</a:t>
            </a:r>
            <a:r>
              <a:rPr dirty="0" sz="2500" spc="20">
                <a:solidFill>
                  <a:srgbClr val="FFFFFF"/>
                </a:solidFill>
              </a:rPr>
              <a:t> </a:t>
            </a:r>
            <a:r>
              <a:rPr dirty="0" sz="2500" spc="40">
                <a:solidFill>
                  <a:srgbClr val="FFFFFF"/>
                </a:solidFill>
              </a:rPr>
              <a:t>OPPORTUNITY</a:t>
            </a:r>
            <a:endParaRPr sz="2500"/>
          </a:p>
        </p:txBody>
      </p:sp>
      <p:sp>
        <p:nvSpPr>
          <p:cNvPr id="9" name="object 9" descr=""/>
          <p:cNvSpPr txBox="1"/>
          <p:nvPr/>
        </p:nvSpPr>
        <p:spPr>
          <a:xfrm>
            <a:off x="1724974" y="2356303"/>
            <a:ext cx="14251305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16905" marR="5080" indent="-570484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processing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market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2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projected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reach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$60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billion</a:t>
            </a:r>
            <a:r>
              <a:rPr dirty="0" sz="22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2030,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driven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increasing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demand</a:t>
            </a:r>
            <a:r>
              <a:rPr dirty="0" sz="22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intelligent</a:t>
            </a:r>
            <a:r>
              <a:rPr dirty="0" sz="2200" spc="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automation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0417811" y="3861253"/>
            <a:ext cx="6731000" cy="3095625"/>
          </a:xfrm>
          <a:custGeom>
            <a:avLst/>
            <a:gdLst/>
            <a:ahLst/>
            <a:cxnLst/>
            <a:rect l="l" t="t" r="r" b="b"/>
            <a:pathLst>
              <a:path w="6731000" h="3095625">
                <a:moveTo>
                  <a:pt x="6254438" y="3095440"/>
                </a:moveTo>
                <a:lnTo>
                  <a:pt x="476249" y="3095440"/>
                </a:lnTo>
                <a:lnTo>
                  <a:pt x="427556" y="3092981"/>
                </a:lnTo>
                <a:lnTo>
                  <a:pt x="380269" y="3085764"/>
                </a:lnTo>
                <a:lnTo>
                  <a:pt x="334627" y="3074029"/>
                </a:lnTo>
                <a:lnTo>
                  <a:pt x="290871" y="3058014"/>
                </a:lnTo>
                <a:lnTo>
                  <a:pt x="249240" y="3037959"/>
                </a:lnTo>
                <a:lnTo>
                  <a:pt x="209974" y="3014104"/>
                </a:lnTo>
                <a:lnTo>
                  <a:pt x="173310" y="2986688"/>
                </a:lnTo>
                <a:lnTo>
                  <a:pt x="139490" y="2955950"/>
                </a:lnTo>
                <a:lnTo>
                  <a:pt x="108752" y="2922129"/>
                </a:lnTo>
                <a:lnTo>
                  <a:pt x="81336" y="2885466"/>
                </a:lnTo>
                <a:lnTo>
                  <a:pt x="57480" y="2846199"/>
                </a:lnTo>
                <a:lnTo>
                  <a:pt x="37426" y="2804568"/>
                </a:lnTo>
                <a:lnTo>
                  <a:pt x="21411" y="2760812"/>
                </a:lnTo>
                <a:lnTo>
                  <a:pt x="9675" y="2715171"/>
                </a:lnTo>
                <a:lnTo>
                  <a:pt x="2458" y="2667884"/>
                </a:lnTo>
                <a:lnTo>
                  <a:pt x="0" y="2619190"/>
                </a:lnTo>
                <a:lnTo>
                  <a:pt x="0" y="476249"/>
                </a:lnTo>
                <a:lnTo>
                  <a:pt x="2458" y="427556"/>
                </a:lnTo>
                <a:lnTo>
                  <a:pt x="9675" y="380269"/>
                </a:lnTo>
                <a:lnTo>
                  <a:pt x="21411" y="334627"/>
                </a:lnTo>
                <a:lnTo>
                  <a:pt x="37426" y="290871"/>
                </a:lnTo>
                <a:lnTo>
                  <a:pt x="57480" y="249240"/>
                </a:lnTo>
                <a:lnTo>
                  <a:pt x="81336" y="209974"/>
                </a:lnTo>
                <a:lnTo>
                  <a:pt x="108752" y="173310"/>
                </a:lnTo>
                <a:lnTo>
                  <a:pt x="139490" y="139490"/>
                </a:lnTo>
                <a:lnTo>
                  <a:pt x="173310" y="108752"/>
                </a:lnTo>
                <a:lnTo>
                  <a:pt x="209974" y="81336"/>
                </a:lnTo>
                <a:lnTo>
                  <a:pt x="249240" y="57480"/>
                </a:lnTo>
                <a:lnTo>
                  <a:pt x="290871" y="37426"/>
                </a:lnTo>
                <a:lnTo>
                  <a:pt x="334627" y="21411"/>
                </a:lnTo>
                <a:lnTo>
                  <a:pt x="380269" y="9675"/>
                </a:lnTo>
                <a:lnTo>
                  <a:pt x="427556" y="2458"/>
                </a:lnTo>
                <a:lnTo>
                  <a:pt x="476249" y="0"/>
                </a:lnTo>
                <a:lnTo>
                  <a:pt x="6254438" y="0"/>
                </a:lnTo>
                <a:lnTo>
                  <a:pt x="6303132" y="2458"/>
                </a:lnTo>
                <a:lnTo>
                  <a:pt x="6350419" y="9675"/>
                </a:lnTo>
                <a:lnTo>
                  <a:pt x="6396060" y="21411"/>
                </a:lnTo>
                <a:lnTo>
                  <a:pt x="6439816" y="37426"/>
                </a:lnTo>
                <a:lnTo>
                  <a:pt x="6481447" y="57480"/>
                </a:lnTo>
                <a:lnTo>
                  <a:pt x="6520714" y="81336"/>
                </a:lnTo>
                <a:lnTo>
                  <a:pt x="6557377" y="108752"/>
                </a:lnTo>
                <a:lnTo>
                  <a:pt x="6591198" y="139490"/>
                </a:lnTo>
                <a:lnTo>
                  <a:pt x="6621936" y="173310"/>
                </a:lnTo>
                <a:lnTo>
                  <a:pt x="6649352" y="209974"/>
                </a:lnTo>
                <a:lnTo>
                  <a:pt x="6673207" y="249240"/>
                </a:lnTo>
                <a:lnTo>
                  <a:pt x="6693262" y="290871"/>
                </a:lnTo>
                <a:lnTo>
                  <a:pt x="6709277" y="334627"/>
                </a:lnTo>
                <a:lnTo>
                  <a:pt x="6721012" y="380269"/>
                </a:lnTo>
                <a:lnTo>
                  <a:pt x="6728229" y="427556"/>
                </a:lnTo>
                <a:lnTo>
                  <a:pt x="6730688" y="476249"/>
                </a:lnTo>
                <a:lnTo>
                  <a:pt x="6730688" y="2619190"/>
                </a:lnTo>
                <a:lnTo>
                  <a:pt x="6728229" y="2667884"/>
                </a:lnTo>
                <a:lnTo>
                  <a:pt x="6721012" y="2715171"/>
                </a:lnTo>
                <a:lnTo>
                  <a:pt x="6709277" y="2760812"/>
                </a:lnTo>
                <a:lnTo>
                  <a:pt x="6693262" y="2804568"/>
                </a:lnTo>
                <a:lnTo>
                  <a:pt x="6673207" y="2846199"/>
                </a:lnTo>
                <a:lnTo>
                  <a:pt x="6649352" y="2885466"/>
                </a:lnTo>
                <a:lnTo>
                  <a:pt x="6621936" y="2922129"/>
                </a:lnTo>
                <a:lnTo>
                  <a:pt x="6591198" y="2955950"/>
                </a:lnTo>
                <a:lnTo>
                  <a:pt x="6557377" y="2986688"/>
                </a:lnTo>
                <a:lnTo>
                  <a:pt x="6520714" y="3014104"/>
                </a:lnTo>
                <a:lnTo>
                  <a:pt x="6481447" y="3037959"/>
                </a:lnTo>
                <a:lnTo>
                  <a:pt x="6439816" y="3058014"/>
                </a:lnTo>
                <a:lnTo>
                  <a:pt x="6396060" y="3074029"/>
                </a:lnTo>
                <a:lnTo>
                  <a:pt x="6350419" y="3085764"/>
                </a:lnTo>
                <a:lnTo>
                  <a:pt x="6303132" y="3092981"/>
                </a:lnTo>
                <a:lnTo>
                  <a:pt x="6254438" y="3095440"/>
                </a:lnTo>
                <a:close/>
              </a:path>
            </a:pathLst>
          </a:custGeom>
          <a:solidFill>
            <a:srgbClr val="B06ACC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2184358" y="4097939"/>
            <a:ext cx="3443604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FFFFFF"/>
                </a:solidFill>
                <a:latin typeface="Trebuchet MS"/>
                <a:cs typeface="Trebuchet MS"/>
              </a:rPr>
              <a:t>PRODUCTIVITY</a:t>
            </a:r>
            <a:r>
              <a:rPr dirty="0" sz="2500" spc="2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0" b="1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105839" y="4905376"/>
            <a:ext cx="46367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5">
                <a:solidFill>
                  <a:srgbClr val="FFFFFF"/>
                </a:solidFill>
                <a:latin typeface="Tahoma"/>
                <a:cs typeface="Tahoma"/>
              </a:rPr>
              <a:t>90%</a:t>
            </a:r>
            <a:r>
              <a:rPr dirty="0" sz="20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reduction</a:t>
            </a:r>
            <a:r>
              <a:rPr dirty="0" sz="20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dirty="0" sz="20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review</a:t>
            </a:r>
            <a:r>
              <a:rPr dirty="0" sz="20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100823" y="5645151"/>
            <a:ext cx="44056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dirty="0" sz="20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dirty="0" sz="20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retention</a:t>
            </a:r>
            <a:r>
              <a:rPr dirty="0" sz="20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ahoma"/>
                <a:cs typeface="Tahoma"/>
              </a:rPr>
              <a:t>rates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086089" y="6384926"/>
            <a:ext cx="46767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Accelerated</a:t>
            </a:r>
            <a:r>
              <a:rPr dirty="0" sz="20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decision-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making</a:t>
            </a:r>
            <a:r>
              <a:rPr dirty="0" sz="20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processes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909395" y="7469173"/>
            <a:ext cx="3602354" cy="1673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solidFill>
                  <a:srgbClr val="FFFFFF"/>
                </a:solidFill>
                <a:latin typeface="Trebuchet MS"/>
                <a:cs typeface="Trebuchet MS"/>
              </a:rPr>
              <a:t>EFFICIENCY</a:t>
            </a:r>
            <a:endParaRPr sz="2500">
              <a:latin typeface="Trebuchet MS"/>
              <a:cs typeface="Trebuchet MS"/>
            </a:endParaRPr>
          </a:p>
          <a:p>
            <a:pPr algn="ctr" marL="12065" marR="5080">
              <a:lnSpc>
                <a:spcPct val="115599"/>
              </a:lnSpc>
              <a:spcBef>
                <a:spcPts val="1650"/>
              </a:spcBef>
            </a:pP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Transform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hours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reading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into minutes </a:t>
            </a:r>
            <a:r>
              <a:rPr dirty="0" sz="2000" spc="9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focused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insight </a:t>
            </a:r>
            <a:r>
              <a:rPr dirty="0" sz="2000" spc="40">
                <a:solidFill>
                  <a:srgbClr val="FFFFFF"/>
                </a:solidFill>
                <a:latin typeface="Tahoma"/>
                <a:cs typeface="Tahoma"/>
              </a:rPr>
              <a:t>extraction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57363" y="7469173"/>
            <a:ext cx="3814445" cy="1673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218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solidFill>
                  <a:srgbClr val="FFFFFF"/>
                </a:solidFill>
                <a:latin typeface="Trebuchet MS"/>
                <a:cs typeface="Trebuchet MS"/>
              </a:rPr>
              <a:t>ACCESSIBILITY</a:t>
            </a:r>
            <a:endParaRPr sz="250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15599"/>
              </a:lnSpc>
              <a:spcBef>
                <a:spcPts val="1650"/>
              </a:spcBef>
            </a:pPr>
            <a:r>
              <a:rPr dirty="0" sz="2000" spc="85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complex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documents accessible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ahoma"/>
                <a:cs typeface="Tahoma"/>
              </a:rPr>
              <a:t>broader</a:t>
            </a:r>
            <a:r>
              <a:rPr dirty="0" sz="20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audiences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dirty="0" sz="2000" spc="2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summarization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880499" y="7469173"/>
            <a:ext cx="3467100" cy="1673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500" spc="75" b="1">
                <a:solidFill>
                  <a:srgbClr val="FFFFFF"/>
                </a:solidFill>
                <a:latin typeface="Trebuchet MS"/>
                <a:cs typeface="Trebuchet MS"/>
              </a:rPr>
              <a:t>INNOVaTION</a:t>
            </a:r>
            <a:endParaRPr sz="2500">
              <a:latin typeface="Trebuchet MS"/>
              <a:cs typeface="Trebuchet MS"/>
            </a:endParaRPr>
          </a:p>
          <a:p>
            <a:pPr algn="ctr" marL="12700" marR="5080">
              <a:lnSpc>
                <a:spcPct val="115599"/>
              </a:lnSpc>
              <a:spcBef>
                <a:spcPts val="1650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Enable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faster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cycles </a:t>
            </a:r>
            <a:r>
              <a:rPr dirty="0" sz="200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knowledge</a:t>
            </a:r>
            <a:r>
              <a:rPr dirty="0" sz="20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ahoma"/>
                <a:cs typeface="Tahoma"/>
              </a:rPr>
              <a:t>discovery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 industries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275880" y="4832209"/>
            <a:ext cx="9679305" cy="1945639"/>
          </a:xfrm>
          <a:custGeom>
            <a:avLst/>
            <a:gdLst/>
            <a:ahLst/>
            <a:cxnLst/>
            <a:rect l="l" t="t" r="r" b="b"/>
            <a:pathLst>
              <a:path w="9679305" h="1945640">
                <a:moveTo>
                  <a:pt x="433451" y="1728889"/>
                </a:moveTo>
                <a:lnTo>
                  <a:pt x="289636" y="1655965"/>
                </a:lnTo>
                <a:lnTo>
                  <a:pt x="216725" y="1512150"/>
                </a:lnTo>
                <a:lnTo>
                  <a:pt x="143814" y="1655965"/>
                </a:lnTo>
                <a:lnTo>
                  <a:pt x="0" y="1728889"/>
                </a:lnTo>
                <a:lnTo>
                  <a:pt x="143814" y="1801787"/>
                </a:lnTo>
                <a:lnTo>
                  <a:pt x="216725" y="1945601"/>
                </a:lnTo>
                <a:lnTo>
                  <a:pt x="289636" y="1801787"/>
                </a:lnTo>
                <a:lnTo>
                  <a:pt x="433451" y="1728889"/>
                </a:lnTo>
                <a:close/>
              </a:path>
              <a:path w="9679305" h="1945640">
                <a:moveTo>
                  <a:pt x="433451" y="989101"/>
                </a:moveTo>
                <a:lnTo>
                  <a:pt x="289636" y="916190"/>
                </a:lnTo>
                <a:lnTo>
                  <a:pt x="216725" y="772375"/>
                </a:lnTo>
                <a:lnTo>
                  <a:pt x="143814" y="916190"/>
                </a:lnTo>
                <a:lnTo>
                  <a:pt x="0" y="989101"/>
                </a:lnTo>
                <a:lnTo>
                  <a:pt x="143814" y="1062012"/>
                </a:lnTo>
                <a:lnTo>
                  <a:pt x="216725" y="1205826"/>
                </a:lnTo>
                <a:lnTo>
                  <a:pt x="289636" y="1062012"/>
                </a:lnTo>
                <a:lnTo>
                  <a:pt x="433451" y="989101"/>
                </a:lnTo>
                <a:close/>
              </a:path>
              <a:path w="9679305" h="1945640">
                <a:moveTo>
                  <a:pt x="433451" y="216738"/>
                </a:moveTo>
                <a:lnTo>
                  <a:pt x="289636" y="143814"/>
                </a:lnTo>
                <a:lnTo>
                  <a:pt x="216725" y="0"/>
                </a:lnTo>
                <a:lnTo>
                  <a:pt x="143814" y="143814"/>
                </a:lnTo>
                <a:lnTo>
                  <a:pt x="0" y="216738"/>
                </a:lnTo>
                <a:lnTo>
                  <a:pt x="143814" y="289636"/>
                </a:lnTo>
                <a:lnTo>
                  <a:pt x="216725" y="433451"/>
                </a:lnTo>
                <a:lnTo>
                  <a:pt x="289636" y="289636"/>
                </a:lnTo>
                <a:lnTo>
                  <a:pt x="433451" y="216738"/>
                </a:lnTo>
                <a:close/>
              </a:path>
              <a:path w="9679305" h="1945640">
                <a:moveTo>
                  <a:pt x="9678835" y="1728889"/>
                </a:moveTo>
                <a:lnTo>
                  <a:pt x="9535020" y="1655965"/>
                </a:lnTo>
                <a:lnTo>
                  <a:pt x="9462122" y="1512150"/>
                </a:lnTo>
                <a:lnTo>
                  <a:pt x="9389199" y="1655965"/>
                </a:lnTo>
                <a:lnTo>
                  <a:pt x="9245397" y="1728889"/>
                </a:lnTo>
                <a:lnTo>
                  <a:pt x="9389199" y="1801787"/>
                </a:lnTo>
                <a:lnTo>
                  <a:pt x="9462122" y="1945601"/>
                </a:lnTo>
                <a:lnTo>
                  <a:pt x="9535020" y="1801787"/>
                </a:lnTo>
                <a:lnTo>
                  <a:pt x="9678835" y="1728889"/>
                </a:lnTo>
                <a:close/>
              </a:path>
              <a:path w="9679305" h="1945640">
                <a:moveTo>
                  <a:pt x="9678835" y="989101"/>
                </a:moveTo>
                <a:lnTo>
                  <a:pt x="9535020" y="916190"/>
                </a:lnTo>
                <a:lnTo>
                  <a:pt x="9462122" y="772375"/>
                </a:lnTo>
                <a:lnTo>
                  <a:pt x="9389199" y="916190"/>
                </a:lnTo>
                <a:lnTo>
                  <a:pt x="9245397" y="989101"/>
                </a:lnTo>
                <a:lnTo>
                  <a:pt x="9389199" y="1062012"/>
                </a:lnTo>
                <a:lnTo>
                  <a:pt x="9462122" y="1205826"/>
                </a:lnTo>
                <a:lnTo>
                  <a:pt x="9535020" y="1062012"/>
                </a:lnTo>
                <a:lnTo>
                  <a:pt x="9678835" y="989101"/>
                </a:lnTo>
                <a:close/>
              </a:path>
              <a:path w="9679305" h="1945640">
                <a:moveTo>
                  <a:pt x="9678835" y="249326"/>
                </a:moveTo>
                <a:lnTo>
                  <a:pt x="9535020" y="176415"/>
                </a:lnTo>
                <a:lnTo>
                  <a:pt x="9462122" y="32600"/>
                </a:lnTo>
                <a:lnTo>
                  <a:pt x="9389199" y="176415"/>
                </a:lnTo>
                <a:lnTo>
                  <a:pt x="9245397" y="249326"/>
                </a:lnTo>
                <a:lnTo>
                  <a:pt x="9389199" y="322237"/>
                </a:lnTo>
                <a:lnTo>
                  <a:pt x="9462122" y="466051"/>
                </a:lnTo>
                <a:lnTo>
                  <a:pt x="9535020" y="322237"/>
                </a:lnTo>
                <a:lnTo>
                  <a:pt x="9678835" y="249326"/>
                </a:lnTo>
                <a:close/>
              </a:path>
            </a:pathLst>
          </a:custGeom>
          <a:solidFill>
            <a:srgbClr val="5D17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437456" y="4097939"/>
            <a:ext cx="21221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0" b="1">
                <a:solidFill>
                  <a:srgbClr val="FFFFFF"/>
                </a:solidFill>
                <a:latin typeface="Trebuchet MS"/>
                <a:cs typeface="Trebuchet MS"/>
              </a:rPr>
              <a:t>TaRGET</a:t>
            </a:r>
            <a:r>
              <a:rPr dirty="0" sz="2500" spc="-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0" b="1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919069" y="4905376"/>
            <a:ext cx="56788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60">
                <a:solidFill>
                  <a:srgbClr val="FFFFFF"/>
                </a:solidFill>
                <a:latin typeface="Tahoma"/>
                <a:cs typeface="Tahoma"/>
              </a:rPr>
              <a:t>Researchers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ahoma"/>
                <a:cs typeface="Tahoma"/>
              </a:rPr>
              <a:t>academics</a:t>
            </a:r>
            <a:r>
              <a:rPr dirty="0" sz="20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analyzing</a:t>
            </a:r>
            <a:r>
              <a:rPr dirty="0" sz="20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literature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895703" y="5645151"/>
            <a:ext cx="47618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dirty="0" sz="2000" spc="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professionals</a:t>
            </a:r>
            <a:r>
              <a:rPr dirty="0" sz="200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reviewing</a:t>
            </a:r>
            <a:r>
              <a:rPr dirty="0" sz="200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reports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865937" y="6384926"/>
            <a:ext cx="43561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Students</a:t>
            </a:r>
            <a:r>
              <a:rPr dirty="0" sz="20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studying</a:t>
            </a:r>
            <a:r>
              <a:rPr dirty="0" sz="20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complex</a:t>
            </a:r>
            <a:r>
              <a:rPr dirty="0" sz="20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materials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Oxyl Gamer</dc:creator>
  <cp:keywords>DAGxMX-wbKU,BAGoJyXJXoI,0</cp:keywords>
  <dc:title>Querncy AI</dc:title>
  <dcterms:created xsi:type="dcterms:W3CDTF">2025-08-31T09:42:25Z</dcterms:created>
  <dcterms:modified xsi:type="dcterms:W3CDTF">2025-08-31T09:42:25Z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2025-08-30T00:00:00Z</vt:filetime>
  </property>
  <property fmtid="{D5CDD505-2E9C-101B-9397-08002B2CF9AE}" pid="3" name="Creator">
    <vt:lpwstr>Canva</vt:lpwstr>
  </property>
  <property fmtid="{D5CDD505-2E9C-101B-9397-08002B2CF9AE}" pid="4" name="LastSaved">
    <vt:filetime>2025-08-31T00:00:00Z</vt:filetime>
  </property>
  <property fmtid="{D5CDD505-2E9C-101B-9397-08002B2CF9AE}" pid="5" name="Producer">
    <vt:lpwstr>Canva</vt:lpwstr>
  </property>
</Properties>
</file>